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0" r:id="rId5"/>
    <p:sldId id="261" r:id="rId6"/>
    <p:sldId id="281" r:id="rId7"/>
    <p:sldId id="292" r:id="rId8"/>
    <p:sldId id="291" r:id="rId9"/>
    <p:sldId id="296" r:id="rId10"/>
    <p:sldId id="290" r:id="rId11"/>
    <p:sldId id="294" r:id="rId12"/>
    <p:sldId id="295" r:id="rId13"/>
    <p:sldId id="289" r:id="rId14"/>
    <p:sldId id="293" r:id="rId15"/>
    <p:sldId id="288" r:id="rId16"/>
    <p:sldId id="263" r:id="rId17"/>
    <p:sldId id="287" r:id="rId18"/>
    <p:sldId id="285" r:id="rId19"/>
    <p:sldId id="286" r:id="rId20"/>
    <p:sldId id="284" r:id="rId21"/>
    <p:sldId id="298" r:id="rId22"/>
    <p:sldId id="297" r:id="rId23"/>
    <p:sldId id="280" r:id="rId24"/>
    <p:sldId id="264" r:id="rId25"/>
    <p:sldId id="299" r:id="rId26"/>
    <p:sldId id="300" r:id="rId27"/>
    <p:sldId id="304" r:id="rId28"/>
    <p:sldId id="301" r:id="rId29"/>
    <p:sldId id="302" r:id="rId30"/>
    <p:sldId id="303" r:id="rId31"/>
    <p:sldId id="265"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7"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38956B22-617A-4927-94EB-27C37DF424E1}"/>
    <pc:docChg chg="undo custSel addSld delSld modSld sldOrd">
      <pc:chgData name="Ben Nienhuis" userId="2c6c04f1-77c7-44b5-a463-93386779ab63" providerId="ADAL" clId="{38956B22-617A-4927-94EB-27C37DF424E1}" dt="2021-06-01T11:40:15.083" v="884" actId="1076"/>
      <pc:docMkLst>
        <pc:docMk/>
      </pc:docMkLst>
      <pc:sldChg chg="addSp delSp modSp">
        <pc:chgData name="Ben Nienhuis" userId="2c6c04f1-77c7-44b5-a463-93386779ab63" providerId="ADAL" clId="{38956B22-617A-4927-94EB-27C37DF424E1}" dt="2021-06-01T08:45:04.213" v="23" actId="14100"/>
        <pc:sldMkLst>
          <pc:docMk/>
          <pc:sldMk cId="3588895503" sldId="260"/>
        </pc:sldMkLst>
        <pc:spChg chg="add del mod">
          <ac:chgData name="Ben Nienhuis" userId="2c6c04f1-77c7-44b5-a463-93386779ab63" providerId="ADAL" clId="{38956B22-617A-4927-94EB-27C37DF424E1}" dt="2021-06-01T08:43:27.494" v="14"/>
          <ac:spMkLst>
            <pc:docMk/>
            <pc:sldMk cId="3588895503" sldId="260"/>
            <ac:spMk id="3" creationId="{A8D1BDCB-58E6-4191-8F81-094605FEE812}"/>
          </ac:spMkLst>
        </pc:spChg>
        <pc:spChg chg="mod">
          <ac:chgData name="Ben Nienhuis" userId="2c6c04f1-77c7-44b5-a463-93386779ab63" providerId="ADAL" clId="{38956B22-617A-4927-94EB-27C37DF424E1}" dt="2021-06-01T08:43:20.012" v="12" actId="20577"/>
          <ac:spMkLst>
            <pc:docMk/>
            <pc:sldMk cId="3588895503" sldId="260"/>
            <ac:spMk id="5" creationId="{00000000-0000-0000-0000-000000000000}"/>
          </ac:spMkLst>
        </pc:spChg>
        <pc:picChg chg="add mod">
          <ac:chgData name="Ben Nienhuis" userId="2c6c04f1-77c7-44b5-a463-93386779ab63" providerId="ADAL" clId="{38956B22-617A-4927-94EB-27C37DF424E1}" dt="2021-06-01T08:45:04.213" v="23" actId="14100"/>
          <ac:picMkLst>
            <pc:docMk/>
            <pc:sldMk cId="3588895503" sldId="260"/>
            <ac:picMk id="4" creationId="{8DE57F13-8160-4EED-8695-24F81E7E8296}"/>
          </ac:picMkLst>
        </pc:picChg>
        <pc:picChg chg="del">
          <ac:chgData name="Ben Nienhuis" userId="2c6c04f1-77c7-44b5-a463-93386779ab63" providerId="ADAL" clId="{38956B22-617A-4927-94EB-27C37DF424E1}" dt="2021-06-01T08:42:50.731" v="6" actId="478"/>
          <ac:picMkLst>
            <pc:docMk/>
            <pc:sldMk cId="3588895503" sldId="260"/>
            <ac:picMk id="6" creationId="{3EFD3091-D5EB-4B99-83D5-35CF2CAB3968}"/>
          </ac:picMkLst>
        </pc:picChg>
        <pc:picChg chg="del">
          <ac:chgData name="Ben Nienhuis" userId="2c6c04f1-77c7-44b5-a463-93386779ab63" providerId="ADAL" clId="{38956B22-617A-4927-94EB-27C37DF424E1}" dt="2021-06-01T08:43:22.640" v="13" actId="478"/>
          <ac:picMkLst>
            <pc:docMk/>
            <pc:sldMk cId="3588895503" sldId="260"/>
            <ac:picMk id="7" creationId="{99FB64F3-E8C8-4E54-80E6-9572FDB26905}"/>
          </ac:picMkLst>
        </pc:picChg>
        <pc:picChg chg="add mod">
          <ac:chgData name="Ben Nienhuis" userId="2c6c04f1-77c7-44b5-a463-93386779ab63" providerId="ADAL" clId="{38956B22-617A-4927-94EB-27C37DF424E1}" dt="2021-06-01T08:44:59.945" v="21" actId="14100"/>
          <ac:picMkLst>
            <pc:docMk/>
            <pc:sldMk cId="3588895503" sldId="260"/>
            <ac:picMk id="8" creationId="{2C5B99EB-CB5B-4BC6-90CE-A7365925CA74}"/>
          </ac:picMkLst>
        </pc:picChg>
      </pc:sldChg>
      <pc:sldChg chg="addSp modSp">
        <pc:chgData name="Ben Nienhuis" userId="2c6c04f1-77c7-44b5-a463-93386779ab63" providerId="ADAL" clId="{38956B22-617A-4927-94EB-27C37DF424E1}" dt="2021-06-01T11:35:48.491" v="818" actId="14100"/>
        <pc:sldMkLst>
          <pc:docMk/>
          <pc:sldMk cId="3844475909" sldId="261"/>
        </pc:sldMkLst>
        <pc:picChg chg="add mod">
          <ac:chgData name="Ben Nienhuis" userId="2c6c04f1-77c7-44b5-a463-93386779ab63" providerId="ADAL" clId="{38956B22-617A-4927-94EB-27C37DF424E1}" dt="2021-06-01T11:35:48.491" v="818" actId="14100"/>
          <ac:picMkLst>
            <pc:docMk/>
            <pc:sldMk cId="3844475909" sldId="261"/>
            <ac:picMk id="3" creationId="{E27D481C-0B53-4D72-8611-AA5867368D63}"/>
          </ac:picMkLst>
        </pc:picChg>
      </pc:sldChg>
      <pc:sldChg chg="del">
        <pc:chgData name="Ben Nienhuis" userId="2c6c04f1-77c7-44b5-a463-93386779ab63" providerId="ADAL" clId="{38956B22-617A-4927-94EB-27C37DF424E1}" dt="2021-06-01T08:45:15.682" v="24" actId="2696"/>
        <pc:sldMkLst>
          <pc:docMk/>
          <pc:sldMk cId="818444214" sldId="262"/>
        </pc:sldMkLst>
      </pc:sldChg>
      <pc:sldChg chg="delSp modSp ord delAnim modAnim">
        <pc:chgData name="Ben Nienhuis" userId="2c6c04f1-77c7-44b5-a463-93386779ab63" providerId="ADAL" clId="{38956B22-617A-4927-94EB-27C37DF424E1}" dt="2021-06-01T09:54:08.705" v="449"/>
        <pc:sldMkLst>
          <pc:docMk/>
          <pc:sldMk cId="466442697" sldId="263"/>
        </pc:sldMkLst>
        <pc:spChg chg="mod">
          <ac:chgData name="Ben Nienhuis" userId="2c6c04f1-77c7-44b5-a463-93386779ab63" providerId="ADAL" clId="{38956B22-617A-4927-94EB-27C37DF424E1}" dt="2021-06-01T09:36:48.168" v="399" actId="6549"/>
          <ac:spMkLst>
            <pc:docMk/>
            <pc:sldMk cId="466442697" sldId="263"/>
            <ac:spMk id="2" creationId="{67199542-DE08-473A-87C9-61B207FFF12E}"/>
          </ac:spMkLst>
        </pc:spChg>
        <pc:picChg chg="del">
          <ac:chgData name="Ben Nienhuis" userId="2c6c04f1-77c7-44b5-a463-93386779ab63" providerId="ADAL" clId="{38956B22-617A-4927-94EB-27C37DF424E1}" dt="2021-06-01T09:36:27.565" v="390" actId="478"/>
          <ac:picMkLst>
            <pc:docMk/>
            <pc:sldMk cId="466442697" sldId="263"/>
            <ac:picMk id="7" creationId="{25B1BDAD-4BE5-48A8-A2B3-C8F332377195}"/>
          </ac:picMkLst>
        </pc:picChg>
      </pc:sldChg>
      <pc:sldChg chg="modSp ord">
        <pc:chgData name="Ben Nienhuis" userId="2c6c04f1-77c7-44b5-a463-93386779ab63" providerId="ADAL" clId="{38956B22-617A-4927-94EB-27C37DF424E1}" dt="2021-06-01T08:46:14.142" v="59" actId="20577"/>
        <pc:sldMkLst>
          <pc:docMk/>
          <pc:sldMk cId="3961055011" sldId="264"/>
        </pc:sldMkLst>
        <pc:spChg chg="mod">
          <ac:chgData name="Ben Nienhuis" userId="2c6c04f1-77c7-44b5-a463-93386779ab63" providerId="ADAL" clId="{38956B22-617A-4927-94EB-27C37DF424E1}" dt="2021-06-01T08:46:14.142" v="59" actId="20577"/>
          <ac:spMkLst>
            <pc:docMk/>
            <pc:sldMk cId="3961055011" sldId="264"/>
            <ac:spMk id="2" creationId="{67199542-DE08-473A-87C9-61B207FFF12E}"/>
          </ac:spMkLst>
        </pc:spChg>
      </pc:sldChg>
      <pc:sldChg chg="addSp delSp modSp ord modAnim">
        <pc:chgData name="Ben Nienhuis" userId="2c6c04f1-77c7-44b5-a463-93386779ab63" providerId="ADAL" clId="{38956B22-617A-4927-94EB-27C37DF424E1}" dt="2021-06-01T11:26:12.640" v="745"/>
        <pc:sldMkLst>
          <pc:docMk/>
          <pc:sldMk cId="3827447438" sldId="265"/>
        </pc:sldMkLst>
        <pc:spChg chg="mod">
          <ac:chgData name="Ben Nienhuis" userId="2c6c04f1-77c7-44b5-a463-93386779ab63" providerId="ADAL" clId="{38956B22-617A-4927-94EB-27C37DF424E1}" dt="2021-06-01T11:24:09.140" v="718" actId="6549"/>
          <ac:spMkLst>
            <pc:docMk/>
            <pc:sldMk cId="3827447438" sldId="265"/>
            <ac:spMk id="2" creationId="{67199542-DE08-473A-87C9-61B207FFF12E}"/>
          </ac:spMkLst>
        </pc:spChg>
        <pc:spChg chg="add del mod">
          <ac:chgData name="Ben Nienhuis" userId="2c6c04f1-77c7-44b5-a463-93386779ab63" providerId="ADAL" clId="{38956B22-617A-4927-94EB-27C37DF424E1}" dt="2021-06-01T11:26:12.639" v="743"/>
          <ac:spMkLst>
            <pc:docMk/>
            <pc:sldMk cId="3827447438" sldId="265"/>
            <ac:spMk id="4" creationId="{05EE2A30-EC7F-450C-B4CB-9AE7181A3B8B}"/>
          </ac:spMkLst>
        </pc:spChg>
        <pc:spChg chg="add del mod">
          <ac:chgData name="Ben Nienhuis" userId="2c6c04f1-77c7-44b5-a463-93386779ab63" providerId="ADAL" clId="{38956B22-617A-4927-94EB-27C37DF424E1}" dt="2021-06-01T11:26:12.640" v="745"/>
          <ac:spMkLst>
            <pc:docMk/>
            <pc:sldMk cId="3827447438" sldId="265"/>
            <ac:spMk id="6" creationId="{B8382F42-DB75-4A53-9F8F-74059CF72116}"/>
          </ac:spMkLst>
        </pc:spChg>
        <pc:spChg chg="add mod">
          <ac:chgData name="Ben Nienhuis" userId="2c6c04f1-77c7-44b5-a463-93386779ab63" providerId="ADAL" clId="{38956B22-617A-4927-94EB-27C37DF424E1}" dt="2021-06-01T11:25:57.969" v="741" actId="20577"/>
          <ac:spMkLst>
            <pc:docMk/>
            <pc:sldMk cId="3827447438" sldId="265"/>
            <ac:spMk id="7" creationId="{3F52782C-E17F-4BB4-9D75-231FC18C741B}"/>
          </ac:spMkLst>
        </pc:spChg>
      </pc:sldChg>
      <pc:sldChg chg="del">
        <pc:chgData name="Ben Nienhuis" userId="2c6c04f1-77c7-44b5-a463-93386779ab63" providerId="ADAL" clId="{38956B22-617A-4927-94EB-27C37DF424E1}" dt="2021-06-01T08:46:34.152" v="79" actId="2696"/>
        <pc:sldMkLst>
          <pc:docMk/>
          <pc:sldMk cId="705996248" sldId="266"/>
        </pc:sldMkLst>
      </pc:sldChg>
      <pc:sldChg chg="del">
        <pc:chgData name="Ben Nienhuis" userId="2c6c04f1-77c7-44b5-a463-93386779ab63" providerId="ADAL" clId="{38956B22-617A-4927-94EB-27C37DF424E1}" dt="2021-06-01T08:46:34.152" v="78" actId="2696"/>
        <pc:sldMkLst>
          <pc:docMk/>
          <pc:sldMk cId="4082658578" sldId="268"/>
        </pc:sldMkLst>
      </pc:sldChg>
      <pc:sldChg chg="del">
        <pc:chgData name="Ben Nienhuis" userId="2c6c04f1-77c7-44b5-a463-93386779ab63" providerId="ADAL" clId="{38956B22-617A-4927-94EB-27C37DF424E1}" dt="2021-06-01T08:46:34.152" v="77" actId="2696"/>
        <pc:sldMkLst>
          <pc:docMk/>
          <pc:sldMk cId="2890650184" sldId="269"/>
        </pc:sldMkLst>
      </pc:sldChg>
      <pc:sldChg chg="del">
        <pc:chgData name="Ben Nienhuis" userId="2c6c04f1-77c7-44b5-a463-93386779ab63" providerId="ADAL" clId="{38956B22-617A-4927-94EB-27C37DF424E1}" dt="2021-06-01T08:46:34.152" v="76" actId="2696"/>
        <pc:sldMkLst>
          <pc:docMk/>
          <pc:sldMk cId="774587242" sldId="270"/>
        </pc:sldMkLst>
      </pc:sldChg>
      <pc:sldChg chg="del">
        <pc:chgData name="Ben Nienhuis" userId="2c6c04f1-77c7-44b5-a463-93386779ab63" providerId="ADAL" clId="{38956B22-617A-4927-94EB-27C37DF424E1}" dt="2021-06-01T08:46:34.152" v="75" actId="2696"/>
        <pc:sldMkLst>
          <pc:docMk/>
          <pc:sldMk cId="2658542372" sldId="272"/>
        </pc:sldMkLst>
      </pc:sldChg>
      <pc:sldChg chg="del">
        <pc:chgData name="Ben Nienhuis" userId="2c6c04f1-77c7-44b5-a463-93386779ab63" providerId="ADAL" clId="{38956B22-617A-4927-94EB-27C37DF424E1}" dt="2021-06-01T08:46:34.152" v="74" actId="2696"/>
        <pc:sldMkLst>
          <pc:docMk/>
          <pc:sldMk cId="991561666" sldId="273"/>
        </pc:sldMkLst>
      </pc:sldChg>
      <pc:sldChg chg="del">
        <pc:chgData name="Ben Nienhuis" userId="2c6c04f1-77c7-44b5-a463-93386779ab63" providerId="ADAL" clId="{38956B22-617A-4927-94EB-27C37DF424E1}" dt="2021-06-01T08:46:34.136" v="72" actId="2696"/>
        <pc:sldMkLst>
          <pc:docMk/>
          <pc:sldMk cId="2165792472" sldId="274"/>
        </pc:sldMkLst>
      </pc:sldChg>
      <pc:sldChg chg="del">
        <pc:chgData name="Ben Nienhuis" userId="2c6c04f1-77c7-44b5-a463-93386779ab63" providerId="ADAL" clId="{38956B22-617A-4927-94EB-27C37DF424E1}" dt="2021-06-01T08:46:34.121" v="68" actId="2696"/>
        <pc:sldMkLst>
          <pc:docMk/>
          <pc:sldMk cId="2968541528" sldId="276"/>
        </pc:sldMkLst>
      </pc:sldChg>
      <pc:sldChg chg="del">
        <pc:chgData name="Ben Nienhuis" userId="2c6c04f1-77c7-44b5-a463-93386779ab63" providerId="ADAL" clId="{38956B22-617A-4927-94EB-27C37DF424E1}" dt="2021-06-01T08:46:34.121" v="67" actId="2696"/>
        <pc:sldMkLst>
          <pc:docMk/>
          <pc:sldMk cId="4221015256" sldId="277"/>
        </pc:sldMkLst>
      </pc:sldChg>
      <pc:sldChg chg="del">
        <pc:chgData name="Ben Nienhuis" userId="2c6c04f1-77c7-44b5-a463-93386779ab63" providerId="ADAL" clId="{38956B22-617A-4927-94EB-27C37DF424E1}" dt="2021-06-01T08:46:34.121" v="66" actId="2696"/>
        <pc:sldMkLst>
          <pc:docMk/>
          <pc:sldMk cId="43717226" sldId="278"/>
        </pc:sldMkLst>
      </pc:sldChg>
      <pc:sldChg chg="del">
        <pc:chgData name="Ben Nienhuis" userId="2c6c04f1-77c7-44b5-a463-93386779ab63" providerId="ADAL" clId="{38956B22-617A-4927-94EB-27C37DF424E1}" dt="2021-06-01T08:46:34.121" v="65" actId="2696"/>
        <pc:sldMkLst>
          <pc:docMk/>
          <pc:sldMk cId="94726317" sldId="279"/>
        </pc:sldMkLst>
      </pc:sldChg>
      <pc:sldChg chg="modSp ord">
        <pc:chgData name="Ben Nienhuis" userId="2c6c04f1-77c7-44b5-a463-93386779ab63" providerId="ADAL" clId="{38956B22-617A-4927-94EB-27C37DF424E1}" dt="2021-06-01T09:56:41.562" v="561" actId="6549"/>
        <pc:sldMkLst>
          <pc:docMk/>
          <pc:sldMk cId="4007861740" sldId="280"/>
        </pc:sldMkLst>
        <pc:spChg chg="mod">
          <ac:chgData name="Ben Nienhuis" userId="2c6c04f1-77c7-44b5-a463-93386779ab63" providerId="ADAL" clId="{38956B22-617A-4927-94EB-27C37DF424E1}" dt="2021-06-01T09:56:41.562" v="561" actId="6549"/>
          <ac:spMkLst>
            <pc:docMk/>
            <pc:sldMk cId="4007861740" sldId="280"/>
            <ac:spMk id="2" creationId="{67199542-DE08-473A-87C9-61B207FFF12E}"/>
          </ac:spMkLst>
        </pc:spChg>
      </pc:sldChg>
      <pc:sldChg chg="addSp delSp modSp add ord delAnim modAnim">
        <pc:chgData name="Ben Nienhuis" userId="2c6c04f1-77c7-44b5-a463-93386779ab63" providerId="ADAL" clId="{38956B22-617A-4927-94EB-27C37DF424E1}" dt="2021-06-01T11:36:15.698" v="821" actId="1076"/>
        <pc:sldMkLst>
          <pc:docMk/>
          <pc:sldMk cId="541665446" sldId="281"/>
        </pc:sldMkLst>
        <pc:spChg chg="mod">
          <ac:chgData name="Ben Nienhuis" userId="2c6c04f1-77c7-44b5-a463-93386779ab63" providerId="ADAL" clId="{38956B22-617A-4927-94EB-27C37DF424E1}" dt="2021-06-01T08:58:57.651" v="125" actId="6549"/>
          <ac:spMkLst>
            <pc:docMk/>
            <pc:sldMk cId="541665446" sldId="281"/>
            <ac:spMk id="2" creationId="{67199542-DE08-473A-87C9-61B207FFF12E}"/>
          </ac:spMkLst>
        </pc:spChg>
        <pc:spChg chg="add mod">
          <ac:chgData name="Ben Nienhuis" userId="2c6c04f1-77c7-44b5-a463-93386779ab63" providerId="ADAL" clId="{38956B22-617A-4927-94EB-27C37DF424E1}" dt="2021-06-01T11:29:24.981" v="763" actId="255"/>
          <ac:spMkLst>
            <pc:docMk/>
            <pc:sldMk cId="541665446" sldId="281"/>
            <ac:spMk id="3" creationId="{B03E4EC3-6D33-4793-A986-A49A934A5BFA}"/>
          </ac:spMkLst>
        </pc:spChg>
        <pc:picChg chg="add mod">
          <ac:chgData name="Ben Nienhuis" userId="2c6c04f1-77c7-44b5-a463-93386779ab63" providerId="ADAL" clId="{38956B22-617A-4927-94EB-27C37DF424E1}" dt="2021-06-01T11:36:15.698" v="821" actId="1076"/>
          <ac:picMkLst>
            <pc:docMk/>
            <pc:sldMk cId="541665446" sldId="281"/>
            <ac:picMk id="4" creationId="{3BC16C0A-7A5D-462A-8718-F3C6EE298119}"/>
          </ac:picMkLst>
        </pc:picChg>
        <pc:picChg chg="del">
          <ac:chgData name="Ben Nienhuis" userId="2c6c04f1-77c7-44b5-a463-93386779ab63" providerId="ADAL" clId="{38956B22-617A-4927-94EB-27C37DF424E1}" dt="2021-06-01T08:47:08.705" v="98" actId="478"/>
          <ac:picMkLst>
            <pc:docMk/>
            <pc:sldMk cId="541665446" sldId="281"/>
            <ac:picMk id="4" creationId="{8BC5B91C-786D-417A-B40B-D634F625E1A1}"/>
          </ac:picMkLst>
        </pc:picChg>
        <pc:picChg chg="del">
          <ac:chgData name="Ben Nienhuis" userId="2c6c04f1-77c7-44b5-a463-93386779ab63" providerId="ADAL" clId="{38956B22-617A-4927-94EB-27C37DF424E1}" dt="2021-06-01T08:47:11.158" v="99" actId="478"/>
          <ac:picMkLst>
            <pc:docMk/>
            <pc:sldMk cId="541665446" sldId="281"/>
            <ac:picMk id="6" creationId="{6CC2B464-24C3-444B-B6D6-B767738F5336}"/>
          </ac:picMkLst>
        </pc:picChg>
        <pc:picChg chg="del">
          <ac:chgData name="Ben Nienhuis" userId="2c6c04f1-77c7-44b5-a463-93386779ab63" providerId="ADAL" clId="{38956B22-617A-4927-94EB-27C37DF424E1}" dt="2021-06-01T08:47:06.250" v="97" actId="478"/>
          <ac:picMkLst>
            <pc:docMk/>
            <pc:sldMk cId="541665446" sldId="281"/>
            <ac:picMk id="7" creationId="{25B1BDAD-4BE5-48A8-A2B3-C8F332377195}"/>
          </ac:picMkLst>
        </pc:picChg>
      </pc:sldChg>
      <pc:sldChg chg="del">
        <pc:chgData name="Ben Nienhuis" userId="2c6c04f1-77c7-44b5-a463-93386779ab63" providerId="ADAL" clId="{38956B22-617A-4927-94EB-27C37DF424E1}" dt="2021-06-01T08:46:34.121" v="63" actId="2696"/>
        <pc:sldMkLst>
          <pc:docMk/>
          <pc:sldMk cId="1174584767" sldId="281"/>
        </pc:sldMkLst>
      </pc:sldChg>
      <pc:sldChg chg="del">
        <pc:chgData name="Ben Nienhuis" userId="2c6c04f1-77c7-44b5-a463-93386779ab63" providerId="ADAL" clId="{38956B22-617A-4927-94EB-27C37DF424E1}" dt="2021-06-01T08:46:34.121" v="62" actId="2696"/>
        <pc:sldMkLst>
          <pc:docMk/>
          <pc:sldMk cId="3637136977" sldId="282"/>
        </pc:sldMkLst>
      </pc:sldChg>
      <pc:sldChg chg="add del">
        <pc:chgData name="Ben Nienhuis" userId="2c6c04f1-77c7-44b5-a463-93386779ab63" providerId="ADAL" clId="{38956B22-617A-4927-94EB-27C37DF424E1}" dt="2021-06-01T09:56:52.207" v="563" actId="2696"/>
        <pc:sldMkLst>
          <pc:docMk/>
          <pc:sldMk cId="4017990559" sldId="282"/>
        </pc:sldMkLst>
      </pc:sldChg>
      <pc:sldChg chg="del">
        <pc:chgData name="Ben Nienhuis" userId="2c6c04f1-77c7-44b5-a463-93386779ab63" providerId="ADAL" clId="{38956B22-617A-4927-94EB-27C37DF424E1}" dt="2021-06-01T08:46:34.121" v="61" actId="2696"/>
        <pc:sldMkLst>
          <pc:docMk/>
          <pc:sldMk cId="1647576692" sldId="283"/>
        </pc:sldMkLst>
      </pc:sldChg>
      <pc:sldChg chg="modSp add del modAnim">
        <pc:chgData name="Ben Nienhuis" userId="2c6c04f1-77c7-44b5-a463-93386779ab63" providerId="ADAL" clId="{38956B22-617A-4927-94EB-27C37DF424E1}" dt="2021-06-01T09:56:50.702" v="562" actId="2696"/>
        <pc:sldMkLst>
          <pc:docMk/>
          <pc:sldMk cId="3176587540" sldId="283"/>
        </pc:sldMkLst>
        <pc:spChg chg="mod">
          <ac:chgData name="Ben Nienhuis" userId="2c6c04f1-77c7-44b5-a463-93386779ab63" providerId="ADAL" clId="{38956B22-617A-4927-94EB-27C37DF424E1}" dt="2021-06-01T09:55:30.828" v="496" actId="20577"/>
          <ac:spMkLst>
            <pc:docMk/>
            <pc:sldMk cId="3176587540" sldId="283"/>
            <ac:spMk id="2" creationId="{67199542-DE08-473A-87C9-61B207FFF12E}"/>
          </ac:spMkLst>
        </pc:spChg>
      </pc:sldChg>
      <pc:sldChg chg="addSp modSp add modAnim">
        <pc:chgData name="Ben Nienhuis" userId="2c6c04f1-77c7-44b5-a463-93386779ab63" providerId="ADAL" clId="{38956B22-617A-4927-94EB-27C37DF424E1}" dt="2021-06-01T09:54:56.270" v="457"/>
        <pc:sldMkLst>
          <pc:docMk/>
          <pc:sldMk cId="1952379676" sldId="284"/>
        </pc:sldMkLst>
        <pc:spChg chg="mod">
          <ac:chgData name="Ben Nienhuis" userId="2c6c04f1-77c7-44b5-a463-93386779ab63" providerId="ADAL" clId="{38956B22-617A-4927-94EB-27C37DF424E1}" dt="2021-06-01T09:51:51.981" v="441" actId="6549"/>
          <ac:spMkLst>
            <pc:docMk/>
            <pc:sldMk cId="1952379676" sldId="284"/>
            <ac:spMk id="2" creationId="{67199542-DE08-473A-87C9-61B207FFF12E}"/>
          </ac:spMkLst>
        </pc:spChg>
        <pc:picChg chg="add mod">
          <ac:chgData name="Ben Nienhuis" userId="2c6c04f1-77c7-44b5-a463-93386779ab63" providerId="ADAL" clId="{38956B22-617A-4927-94EB-27C37DF424E1}" dt="2021-06-01T09:51:43.755" v="439" actId="1076"/>
          <ac:picMkLst>
            <pc:docMk/>
            <pc:sldMk cId="1952379676" sldId="284"/>
            <ac:picMk id="3" creationId="{5E7B7F93-C2B6-486A-A6A5-3DD4F9B1B710}"/>
          </ac:picMkLst>
        </pc:picChg>
      </pc:sldChg>
      <pc:sldChg chg="del">
        <pc:chgData name="Ben Nienhuis" userId="2c6c04f1-77c7-44b5-a463-93386779ab63" providerId="ADAL" clId="{38956B22-617A-4927-94EB-27C37DF424E1}" dt="2021-06-01T08:46:34.121" v="64" actId="2696"/>
        <pc:sldMkLst>
          <pc:docMk/>
          <pc:sldMk cId="2468370471" sldId="284"/>
        </pc:sldMkLst>
      </pc:sldChg>
      <pc:sldChg chg="addSp modSp add ord modAnim">
        <pc:chgData name="Ben Nienhuis" userId="2c6c04f1-77c7-44b5-a463-93386779ab63" providerId="ADAL" clId="{38956B22-617A-4927-94EB-27C37DF424E1}" dt="2021-06-01T09:54:30.030" v="453"/>
        <pc:sldMkLst>
          <pc:docMk/>
          <pc:sldMk cId="711249" sldId="285"/>
        </pc:sldMkLst>
        <pc:spChg chg="mod">
          <ac:chgData name="Ben Nienhuis" userId="2c6c04f1-77c7-44b5-a463-93386779ab63" providerId="ADAL" clId="{38956B22-617A-4927-94EB-27C37DF424E1}" dt="2021-06-01T09:52:03.563" v="443" actId="6549"/>
          <ac:spMkLst>
            <pc:docMk/>
            <pc:sldMk cId="711249" sldId="285"/>
            <ac:spMk id="2" creationId="{67199542-DE08-473A-87C9-61B207FFF12E}"/>
          </ac:spMkLst>
        </pc:spChg>
        <pc:picChg chg="add mod">
          <ac:chgData name="Ben Nienhuis" userId="2c6c04f1-77c7-44b5-a463-93386779ab63" providerId="ADAL" clId="{38956B22-617A-4927-94EB-27C37DF424E1}" dt="2021-06-01T09:50:08.079" v="435" actId="1076"/>
          <ac:picMkLst>
            <pc:docMk/>
            <pc:sldMk cId="711249" sldId="285"/>
            <ac:picMk id="3" creationId="{41E7E825-2F2E-4030-8F8D-6ACF739B2C6E}"/>
          </ac:picMkLst>
        </pc:picChg>
      </pc:sldChg>
      <pc:sldChg chg="del">
        <pc:chgData name="Ben Nienhuis" userId="2c6c04f1-77c7-44b5-a463-93386779ab63" providerId="ADAL" clId="{38956B22-617A-4927-94EB-27C37DF424E1}" dt="2021-06-01T08:46:34.105" v="60" actId="2696"/>
        <pc:sldMkLst>
          <pc:docMk/>
          <pc:sldMk cId="1003028500" sldId="285"/>
        </pc:sldMkLst>
      </pc:sldChg>
      <pc:sldChg chg="del">
        <pc:chgData name="Ben Nienhuis" userId="2c6c04f1-77c7-44b5-a463-93386779ab63" providerId="ADAL" clId="{38956B22-617A-4927-94EB-27C37DF424E1}" dt="2021-06-01T08:46:34.136" v="69" actId="2696"/>
        <pc:sldMkLst>
          <pc:docMk/>
          <pc:sldMk cId="2351904837" sldId="286"/>
        </pc:sldMkLst>
      </pc:sldChg>
      <pc:sldChg chg="addSp modSp add modAnim">
        <pc:chgData name="Ben Nienhuis" userId="2c6c04f1-77c7-44b5-a463-93386779ab63" providerId="ADAL" clId="{38956B22-617A-4927-94EB-27C37DF424E1}" dt="2021-06-01T11:34:13.807" v="810" actId="14100"/>
        <pc:sldMkLst>
          <pc:docMk/>
          <pc:sldMk cId="3041367829" sldId="286"/>
        </pc:sldMkLst>
        <pc:spChg chg="mod">
          <ac:chgData name="Ben Nienhuis" userId="2c6c04f1-77c7-44b5-a463-93386779ab63" providerId="ADAL" clId="{38956B22-617A-4927-94EB-27C37DF424E1}" dt="2021-06-01T11:34:07.588" v="807" actId="1076"/>
          <ac:spMkLst>
            <pc:docMk/>
            <pc:sldMk cId="3041367829" sldId="286"/>
            <ac:spMk id="2" creationId="{67199542-DE08-473A-87C9-61B207FFF12E}"/>
          </ac:spMkLst>
        </pc:spChg>
        <pc:picChg chg="add mod">
          <ac:chgData name="Ben Nienhuis" userId="2c6c04f1-77c7-44b5-a463-93386779ab63" providerId="ADAL" clId="{38956B22-617A-4927-94EB-27C37DF424E1}" dt="2021-06-01T11:34:13.807" v="810" actId="14100"/>
          <ac:picMkLst>
            <pc:docMk/>
            <pc:sldMk cId="3041367829" sldId="286"/>
            <ac:picMk id="3" creationId="{47D79D51-ECA8-487F-B9E4-EA39454B45BA}"/>
          </ac:picMkLst>
        </pc:picChg>
      </pc:sldChg>
      <pc:sldChg chg="addSp delSp modSp add modAnim">
        <pc:chgData name="Ben Nienhuis" userId="2c6c04f1-77c7-44b5-a463-93386779ab63" providerId="ADAL" clId="{38956B22-617A-4927-94EB-27C37DF424E1}" dt="2021-06-01T11:33:39.884" v="801" actId="255"/>
        <pc:sldMkLst>
          <pc:docMk/>
          <pc:sldMk cId="1274120307" sldId="287"/>
        </pc:sldMkLst>
        <pc:spChg chg="mod">
          <ac:chgData name="Ben Nienhuis" userId="2c6c04f1-77c7-44b5-a463-93386779ab63" providerId="ADAL" clId="{38956B22-617A-4927-94EB-27C37DF424E1}" dt="2021-06-01T09:35:38.027" v="389" actId="6549"/>
          <ac:spMkLst>
            <pc:docMk/>
            <pc:sldMk cId="1274120307" sldId="287"/>
            <ac:spMk id="2" creationId="{67199542-DE08-473A-87C9-61B207FFF12E}"/>
          </ac:spMkLst>
        </pc:spChg>
        <pc:spChg chg="add mod">
          <ac:chgData name="Ben Nienhuis" userId="2c6c04f1-77c7-44b5-a463-93386779ab63" providerId="ADAL" clId="{38956B22-617A-4927-94EB-27C37DF424E1}" dt="2021-06-01T11:33:39.884" v="801" actId="255"/>
          <ac:spMkLst>
            <pc:docMk/>
            <pc:sldMk cId="1274120307" sldId="287"/>
            <ac:spMk id="4" creationId="{34109E76-309B-43D2-BB66-5C7BF3006C98}"/>
          </ac:spMkLst>
        </pc:spChg>
        <pc:picChg chg="add del mod">
          <ac:chgData name="Ben Nienhuis" userId="2c6c04f1-77c7-44b5-a463-93386779ab63" providerId="ADAL" clId="{38956B22-617A-4927-94EB-27C37DF424E1}" dt="2021-06-01T09:43:03.879" v="405" actId="478"/>
          <ac:picMkLst>
            <pc:docMk/>
            <pc:sldMk cId="1274120307" sldId="287"/>
            <ac:picMk id="3" creationId="{D7328B0F-1B9B-4ECA-96C6-0058A5EB7AA4}"/>
          </ac:picMkLst>
        </pc:picChg>
        <pc:picChg chg="add mod ord">
          <ac:chgData name="Ben Nienhuis" userId="2c6c04f1-77c7-44b5-a463-93386779ab63" providerId="ADAL" clId="{38956B22-617A-4927-94EB-27C37DF424E1}" dt="2021-06-01T11:33:30.962" v="800" actId="1076"/>
          <ac:picMkLst>
            <pc:docMk/>
            <pc:sldMk cId="1274120307" sldId="287"/>
            <ac:picMk id="6" creationId="{912D2BFA-B5FD-44A4-BC61-58E5832548C7}"/>
          </ac:picMkLst>
        </pc:picChg>
      </pc:sldChg>
      <pc:sldChg chg="del">
        <pc:chgData name="Ben Nienhuis" userId="2c6c04f1-77c7-44b5-a463-93386779ab63" providerId="ADAL" clId="{38956B22-617A-4927-94EB-27C37DF424E1}" dt="2021-06-01T08:46:34.136" v="70" actId="2696"/>
        <pc:sldMkLst>
          <pc:docMk/>
          <pc:sldMk cId="2614903182" sldId="287"/>
        </pc:sldMkLst>
      </pc:sldChg>
      <pc:sldChg chg="del">
        <pc:chgData name="Ben Nienhuis" userId="2c6c04f1-77c7-44b5-a463-93386779ab63" providerId="ADAL" clId="{38956B22-617A-4927-94EB-27C37DF424E1}" dt="2021-06-01T08:46:34.152" v="73" actId="2696"/>
        <pc:sldMkLst>
          <pc:docMk/>
          <pc:sldMk cId="119597116" sldId="288"/>
        </pc:sldMkLst>
      </pc:sldChg>
      <pc:sldChg chg="addSp delSp modSp add">
        <pc:chgData name="Ben Nienhuis" userId="2c6c04f1-77c7-44b5-a463-93386779ab63" providerId="ADAL" clId="{38956B22-617A-4927-94EB-27C37DF424E1}" dt="2021-06-01T10:26:27.822" v="570" actId="6549"/>
        <pc:sldMkLst>
          <pc:docMk/>
          <pc:sldMk cId="1614461195" sldId="288"/>
        </pc:sldMkLst>
        <pc:spChg chg="mod">
          <ac:chgData name="Ben Nienhuis" userId="2c6c04f1-77c7-44b5-a463-93386779ab63" providerId="ADAL" clId="{38956B22-617A-4927-94EB-27C37DF424E1}" dt="2021-06-01T10:26:27.822" v="570" actId="6549"/>
          <ac:spMkLst>
            <pc:docMk/>
            <pc:sldMk cId="1614461195" sldId="288"/>
            <ac:spMk id="2" creationId="{67199542-DE08-473A-87C9-61B207FFF12E}"/>
          </ac:spMkLst>
        </pc:spChg>
        <pc:spChg chg="add del">
          <ac:chgData name="Ben Nienhuis" userId="2c6c04f1-77c7-44b5-a463-93386779ab63" providerId="ADAL" clId="{38956B22-617A-4927-94EB-27C37DF424E1}" dt="2021-06-01T09:34:47.336" v="383"/>
          <ac:spMkLst>
            <pc:docMk/>
            <pc:sldMk cId="1614461195" sldId="288"/>
            <ac:spMk id="3" creationId="{F80DFB1A-930A-48F7-B457-816F3DBB29A4}"/>
          </ac:spMkLst>
        </pc:spChg>
        <pc:picChg chg="add mod">
          <ac:chgData name="Ben Nienhuis" userId="2c6c04f1-77c7-44b5-a463-93386779ab63" providerId="ADAL" clId="{38956B22-617A-4927-94EB-27C37DF424E1}" dt="2021-06-01T09:35:12.411" v="387" actId="1076"/>
          <ac:picMkLst>
            <pc:docMk/>
            <pc:sldMk cId="1614461195" sldId="288"/>
            <ac:picMk id="4" creationId="{5DB1465F-3251-47C9-93B1-A0924FD7C9C2}"/>
          </ac:picMkLst>
        </pc:picChg>
      </pc:sldChg>
      <pc:sldChg chg="addSp delSp modSp add ord modAnim">
        <pc:chgData name="Ben Nienhuis" userId="2c6c04f1-77c7-44b5-a463-93386779ab63" providerId="ADAL" clId="{38956B22-617A-4927-94EB-27C37DF424E1}" dt="2021-06-01T11:40:15.083" v="884" actId="1076"/>
        <pc:sldMkLst>
          <pc:docMk/>
          <pc:sldMk cId="358368789" sldId="289"/>
        </pc:sldMkLst>
        <pc:spChg chg="mod">
          <ac:chgData name="Ben Nienhuis" userId="2c6c04f1-77c7-44b5-a463-93386779ab63" providerId="ADAL" clId="{38956B22-617A-4927-94EB-27C37DF424E1}" dt="2021-06-01T09:54:00.053" v="448" actId="6549"/>
          <ac:spMkLst>
            <pc:docMk/>
            <pc:sldMk cId="358368789" sldId="289"/>
            <ac:spMk id="2" creationId="{67199542-DE08-473A-87C9-61B207FFF12E}"/>
          </ac:spMkLst>
        </pc:spChg>
        <pc:spChg chg="add del mod">
          <ac:chgData name="Ben Nienhuis" userId="2c6c04f1-77c7-44b5-a463-93386779ab63" providerId="ADAL" clId="{38956B22-617A-4927-94EB-27C37DF424E1}" dt="2021-06-01T09:29:50.041" v="357" actId="478"/>
          <ac:spMkLst>
            <pc:docMk/>
            <pc:sldMk cId="358368789" sldId="289"/>
            <ac:spMk id="3" creationId="{C7CD39FF-651A-4A79-889F-B1AA54DFE5FC}"/>
          </ac:spMkLst>
        </pc:spChg>
        <pc:spChg chg="add mod">
          <ac:chgData name="Ben Nienhuis" userId="2c6c04f1-77c7-44b5-a463-93386779ab63" providerId="ADAL" clId="{38956B22-617A-4927-94EB-27C37DF424E1}" dt="2021-06-01T11:32:41.820" v="789" actId="1076"/>
          <ac:spMkLst>
            <pc:docMk/>
            <pc:sldMk cId="358368789" sldId="289"/>
            <ac:spMk id="4" creationId="{D79BFD5D-4033-4077-99F5-EE26A23FE231}"/>
          </ac:spMkLst>
        </pc:spChg>
        <pc:picChg chg="add mod">
          <ac:chgData name="Ben Nienhuis" userId="2c6c04f1-77c7-44b5-a463-93386779ab63" providerId="ADAL" clId="{38956B22-617A-4927-94EB-27C37DF424E1}" dt="2021-06-01T11:40:15.083" v="884" actId="1076"/>
          <ac:picMkLst>
            <pc:docMk/>
            <pc:sldMk cId="358368789" sldId="289"/>
            <ac:picMk id="3" creationId="{4061B73F-7D37-419C-80BD-5FEBBAFA50DC}"/>
          </ac:picMkLst>
        </pc:picChg>
      </pc:sldChg>
      <pc:sldChg chg="addSp modSp add modAnim">
        <pc:chgData name="Ben Nienhuis" userId="2c6c04f1-77c7-44b5-a463-93386779ab63" providerId="ADAL" clId="{38956B22-617A-4927-94EB-27C37DF424E1}" dt="2021-06-01T11:39:15.304" v="882" actId="6549"/>
        <pc:sldMkLst>
          <pc:docMk/>
          <pc:sldMk cId="3143726063" sldId="290"/>
        </pc:sldMkLst>
        <pc:spChg chg="mod">
          <ac:chgData name="Ben Nienhuis" userId="2c6c04f1-77c7-44b5-a463-93386779ab63" providerId="ADAL" clId="{38956B22-617A-4927-94EB-27C37DF424E1}" dt="2021-06-01T09:04:36.654" v="175" actId="20577"/>
          <ac:spMkLst>
            <pc:docMk/>
            <pc:sldMk cId="3143726063" sldId="290"/>
            <ac:spMk id="2" creationId="{67199542-DE08-473A-87C9-61B207FFF12E}"/>
          </ac:spMkLst>
        </pc:spChg>
        <pc:spChg chg="add mod">
          <ac:chgData name="Ben Nienhuis" userId="2c6c04f1-77c7-44b5-a463-93386779ab63" providerId="ADAL" clId="{38956B22-617A-4927-94EB-27C37DF424E1}" dt="2021-06-01T11:39:15.304" v="882" actId="6549"/>
          <ac:spMkLst>
            <pc:docMk/>
            <pc:sldMk cId="3143726063" sldId="290"/>
            <ac:spMk id="3" creationId="{2B541619-17DA-4561-A025-89A5E27CE1D0}"/>
          </ac:spMkLst>
        </pc:spChg>
        <pc:picChg chg="add mod">
          <ac:chgData name="Ben Nienhuis" userId="2c6c04f1-77c7-44b5-a463-93386779ab63" providerId="ADAL" clId="{38956B22-617A-4927-94EB-27C37DF424E1}" dt="2021-06-01T11:38:27.393" v="834" actId="14100"/>
          <ac:picMkLst>
            <pc:docMk/>
            <pc:sldMk cId="3143726063" sldId="290"/>
            <ac:picMk id="4" creationId="{3CA2682B-6FE2-4E59-93F5-20B514E40653}"/>
          </ac:picMkLst>
        </pc:picChg>
      </pc:sldChg>
      <pc:sldChg chg="addSp delSp modSp add modAnim">
        <pc:chgData name="Ben Nienhuis" userId="2c6c04f1-77c7-44b5-a463-93386779ab63" providerId="ADAL" clId="{38956B22-617A-4927-94EB-27C37DF424E1}" dt="2021-06-01T11:37:37.089" v="831" actId="14100"/>
        <pc:sldMkLst>
          <pc:docMk/>
          <pc:sldMk cId="3329153037" sldId="291"/>
        </pc:sldMkLst>
        <pc:spChg chg="mod">
          <ac:chgData name="Ben Nienhuis" userId="2c6c04f1-77c7-44b5-a463-93386779ab63" providerId="ADAL" clId="{38956B22-617A-4927-94EB-27C37DF424E1}" dt="2021-06-01T08:59:03.158" v="126" actId="6549"/>
          <ac:spMkLst>
            <pc:docMk/>
            <pc:sldMk cId="3329153037" sldId="291"/>
            <ac:spMk id="2" creationId="{67199542-DE08-473A-87C9-61B207FFF12E}"/>
          </ac:spMkLst>
        </pc:spChg>
        <pc:spChg chg="add del">
          <ac:chgData name="Ben Nienhuis" userId="2c6c04f1-77c7-44b5-a463-93386779ab63" providerId="ADAL" clId="{38956B22-617A-4927-94EB-27C37DF424E1}" dt="2021-06-01T08:57:07.807" v="117"/>
          <ac:spMkLst>
            <pc:docMk/>
            <pc:sldMk cId="3329153037" sldId="291"/>
            <ac:spMk id="3" creationId="{26165A53-C3B4-40C8-90BD-76880EC448FF}"/>
          </ac:spMkLst>
        </pc:spChg>
        <pc:spChg chg="add mod">
          <ac:chgData name="Ben Nienhuis" userId="2c6c04f1-77c7-44b5-a463-93386779ab63" providerId="ADAL" clId="{38956B22-617A-4927-94EB-27C37DF424E1}" dt="2021-06-01T11:32:01.109" v="783" actId="20577"/>
          <ac:spMkLst>
            <pc:docMk/>
            <pc:sldMk cId="3329153037" sldId="291"/>
            <ac:spMk id="4" creationId="{2C81BD7F-3C48-410C-B329-44830304AB13}"/>
          </ac:spMkLst>
        </pc:spChg>
        <pc:picChg chg="add mod">
          <ac:chgData name="Ben Nienhuis" userId="2c6c04f1-77c7-44b5-a463-93386779ab63" providerId="ADAL" clId="{38956B22-617A-4927-94EB-27C37DF424E1}" dt="2021-06-01T11:37:37.089" v="831" actId="14100"/>
          <ac:picMkLst>
            <pc:docMk/>
            <pc:sldMk cId="3329153037" sldId="291"/>
            <ac:picMk id="3" creationId="{EB8D4BE5-660F-49E9-8238-6745A61F5C3D}"/>
          </ac:picMkLst>
        </pc:picChg>
      </pc:sldChg>
      <pc:sldChg chg="addSp modSp add modAnim">
        <pc:chgData name="Ben Nienhuis" userId="2c6c04f1-77c7-44b5-a463-93386779ab63" providerId="ADAL" clId="{38956B22-617A-4927-94EB-27C37DF424E1}" dt="2021-06-01T11:37:00.615" v="825" actId="1076"/>
        <pc:sldMkLst>
          <pc:docMk/>
          <pc:sldMk cId="61819410" sldId="292"/>
        </pc:sldMkLst>
        <pc:spChg chg="mod">
          <ac:chgData name="Ben Nienhuis" userId="2c6c04f1-77c7-44b5-a463-93386779ab63" providerId="ADAL" clId="{38956B22-617A-4927-94EB-27C37DF424E1}" dt="2021-06-01T08:58:50.593" v="124" actId="6549"/>
          <ac:spMkLst>
            <pc:docMk/>
            <pc:sldMk cId="61819410" sldId="292"/>
            <ac:spMk id="2" creationId="{67199542-DE08-473A-87C9-61B207FFF12E}"/>
          </ac:spMkLst>
        </pc:spChg>
        <pc:spChg chg="add mod">
          <ac:chgData name="Ben Nienhuis" userId="2c6c04f1-77c7-44b5-a463-93386779ab63" providerId="ADAL" clId="{38956B22-617A-4927-94EB-27C37DF424E1}" dt="2021-06-01T11:30:04.933" v="766" actId="6549"/>
          <ac:spMkLst>
            <pc:docMk/>
            <pc:sldMk cId="61819410" sldId="292"/>
            <ac:spMk id="3" creationId="{47043ED9-29FE-4E0C-9EA2-724AB3622AD7}"/>
          </ac:spMkLst>
        </pc:spChg>
        <pc:picChg chg="add mod">
          <ac:chgData name="Ben Nienhuis" userId="2c6c04f1-77c7-44b5-a463-93386779ab63" providerId="ADAL" clId="{38956B22-617A-4927-94EB-27C37DF424E1}" dt="2021-06-01T11:37:00.615" v="825" actId="1076"/>
          <ac:picMkLst>
            <pc:docMk/>
            <pc:sldMk cId="61819410" sldId="292"/>
            <ac:picMk id="4" creationId="{43930151-0F35-45A1-B1C3-102DA316615F}"/>
          </ac:picMkLst>
        </pc:picChg>
      </pc:sldChg>
      <pc:sldChg chg="addSp modSp add modAnim">
        <pc:chgData name="Ben Nienhuis" userId="2c6c04f1-77c7-44b5-a463-93386779ab63" providerId="ADAL" clId="{38956B22-617A-4927-94EB-27C37DF424E1}" dt="2021-06-01T09:33:03.996" v="381"/>
        <pc:sldMkLst>
          <pc:docMk/>
          <pc:sldMk cId="181833029" sldId="293"/>
        </pc:sldMkLst>
        <pc:spChg chg="mod">
          <ac:chgData name="Ben Nienhuis" userId="2c6c04f1-77c7-44b5-a463-93386779ab63" providerId="ADAL" clId="{38956B22-617A-4927-94EB-27C37DF424E1}" dt="2021-06-01T09:25:38.303" v="334" actId="6549"/>
          <ac:spMkLst>
            <pc:docMk/>
            <pc:sldMk cId="181833029" sldId="293"/>
            <ac:spMk id="2" creationId="{67199542-DE08-473A-87C9-61B207FFF12E}"/>
          </ac:spMkLst>
        </pc:spChg>
        <pc:picChg chg="add mod">
          <ac:chgData name="Ben Nienhuis" userId="2c6c04f1-77c7-44b5-a463-93386779ab63" providerId="ADAL" clId="{38956B22-617A-4927-94EB-27C37DF424E1}" dt="2021-06-01T09:27:53.850" v="339" actId="1076"/>
          <ac:picMkLst>
            <pc:docMk/>
            <pc:sldMk cId="181833029" sldId="293"/>
            <ac:picMk id="3" creationId="{D4784A1F-1DF3-4913-B861-932660993F5F}"/>
          </ac:picMkLst>
        </pc:picChg>
      </pc:sldChg>
      <pc:sldChg chg="addSp modSp add modAnim">
        <pc:chgData name="Ben Nienhuis" userId="2c6c04f1-77c7-44b5-a463-93386779ab63" providerId="ADAL" clId="{38956B22-617A-4927-94EB-27C37DF424E1}" dt="2021-06-01T09:25:14.704" v="332"/>
        <pc:sldMkLst>
          <pc:docMk/>
          <pc:sldMk cId="1676838422" sldId="294"/>
        </pc:sldMkLst>
        <pc:spChg chg="mod">
          <ac:chgData name="Ben Nienhuis" userId="2c6c04f1-77c7-44b5-a463-93386779ab63" providerId="ADAL" clId="{38956B22-617A-4927-94EB-27C37DF424E1}" dt="2021-06-01T09:10:56.266" v="236" actId="6549"/>
          <ac:spMkLst>
            <pc:docMk/>
            <pc:sldMk cId="1676838422" sldId="294"/>
            <ac:spMk id="2" creationId="{67199542-DE08-473A-87C9-61B207FFF12E}"/>
          </ac:spMkLst>
        </pc:spChg>
        <pc:picChg chg="add mod">
          <ac:chgData name="Ben Nienhuis" userId="2c6c04f1-77c7-44b5-a463-93386779ab63" providerId="ADAL" clId="{38956B22-617A-4927-94EB-27C37DF424E1}" dt="2021-06-01T09:10:50.411" v="235" actId="14100"/>
          <ac:picMkLst>
            <pc:docMk/>
            <pc:sldMk cId="1676838422" sldId="294"/>
            <ac:picMk id="3" creationId="{B915FC08-E5C7-41B9-97D2-7D4CE82FBF72}"/>
          </ac:picMkLst>
        </pc:picChg>
      </pc:sldChg>
      <pc:sldChg chg="addSp modSp add modAnim">
        <pc:chgData name="Ben Nienhuis" userId="2c6c04f1-77c7-44b5-a463-93386779ab63" providerId="ADAL" clId="{38956B22-617A-4927-94EB-27C37DF424E1}" dt="2021-06-01T09:25:06.038" v="331"/>
        <pc:sldMkLst>
          <pc:docMk/>
          <pc:sldMk cId="1879483196" sldId="295"/>
        </pc:sldMkLst>
        <pc:spChg chg="mod">
          <ac:chgData name="Ben Nienhuis" userId="2c6c04f1-77c7-44b5-a463-93386779ab63" providerId="ADAL" clId="{38956B22-617A-4927-94EB-27C37DF424E1}" dt="2021-06-01T09:18:20.571" v="319" actId="20577"/>
          <ac:spMkLst>
            <pc:docMk/>
            <pc:sldMk cId="1879483196" sldId="295"/>
            <ac:spMk id="2" creationId="{67199542-DE08-473A-87C9-61B207FFF12E}"/>
          </ac:spMkLst>
        </pc:spChg>
        <pc:picChg chg="add mod">
          <ac:chgData name="Ben Nienhuis" userId="2c6c04f1-77c7-44b5-a463-93386779ab63" providerId="ADAL" clId="{38956B22-617A-4927-94EB-27C37DF424E1}" dt="2021-06-01T09:18:09.553" v="318" actId="1076"/>
          <ac:picMkLst>
            <pc:docMk/>
            <pc:sldMk cId="1879483196" sldId="295"/>
            <ac:picMk id="3" creationId="{B3F7C58C-5AFE-4560-8F88-7C41B3C5B437}"/>
          </ac:picMkLst>
        </pc:picChg>
      </pc:sldChg>
      <pc:sldChg chg="addSp delSp modSp add modAnim">
        <pc:chgData name="Ben Nienhuis" userId="2c6c04f1-77c7-44b5-a463-93386779ab63" providerId="ADAL" clId="{38956B22-617A-4927-94EB-27C37DF424E1}" dt="2021-06-01T09:25:20.672" v="333"/>
        <pc:sldMkLst>
          <pc:docMk/>
          <pc:sldMk cId="3495556246" sldId="296"/>
        </pc:sldMkLst>
        <pc:spChg chg="del">
          <ac:chgData name="Ben Nienhuis" userId="2c6c04f1-77c7-44b5-a463-93386779ab63" providerId="ADAL" clId="{38956B22-617A-4927-94EB-27C37DF424E1}" dt="2021-06-01T09:18:43.394" v="321" actId="478"/>
          <ac:spMkLst>
            <pc:docMk/>
            <pc:sldMk cId="3495556246" sldId="296"/>
            <ac:spMk id="4" creationId="{2C81BD7F-3C48-410C-B329-44830304AB13}"/>
          </ac:spMkLst>
        </pc:spChg>
        <pc:picChg chg="add mod">
          <ac:chgData name="Ben Nienhuis" userId="2c6c04f1-77c7-44b5-a463-93386779ab63" providerId="ADAL" clId="{38956B22-617A-4927-94EB-27C37DF424E1}" dt="2021-06-01T09:22:51.858" v="326" actId="14100"/>
          <ac:picMkLst>
            <pc:docMk/>
            <pc:sldMk cId="3495556246" sldId="296"/>
            <ac:picMk id="3" creationId="{42A6C072-EFD8-4375-9FBD-24C173C7F6A2}"/>
          </ac:picMkLst>
        </pc:picChg>
      </pc:sldChg>
      <pc:sldChg chg="addSp delSp modSp add modAnim">
        <pc:chgData name="Ben Nienhuis" userId="2c6c04f1-77c7-44b5-a463-93386779ab63" providerId="ADAL" clId="{38956B22-617A-4927-94EB-27C37DF424E1}" dt="2021-06-01T10:51:15.028" v="648"/>
        <pc:sldMkLst>
          <pc:docMk/>
          <pc:sldMk cId="443161777" sldId="297"/>
        </pc:sldMkLst>
        <pc:spChg chg="mod">
          <ac:chgData name="Ben Nienhuis" userId="2c6c04f1-77c7-44b5-a463-93386779ab63" providerId="ADAL" clId="{38956B22-617A-4927-94EB-27C37DF424E1}" dt="2021-06-01T10:51:02.925" v="646" actId="20577"/>
          <ac:spMkLst>
            <pc:docMk/>
            <pc:sldMk cId="443161777" sldId="297"/>
            <ac:spMk id="2" creationId="{67199542-DE08-473A-87C9-61B207FFF12E}"/>
          </ac:spMkLst>
        </pc:spChg>
        <pc:spChg chg="mod">
          <ac:chgData name="Ben Nienhuis" userId="2c6c04f1-77c7-44b5-a463-93386779ab63" providerId="ADAL" clId="{38956B22-617A-4927-94EB-27C37DF424E1}" dt="2021-06-01T10:50:43.969" v="608" actId="20577"/>
          <ac:spMkLst>
            <pc:docMk/>
            <pc:sldMk cId="443161777" sldId="297"/>
            <ac:spMk id="5" creationId="{00000000-0000-0000-0000-000000000000}"/>
          </ac:spMkLst>
        </pc:spChg>
        <pc:picChg chg="del">
          <ac:chgData name="Ben Nienhuis" userId="2c6c04f1-77c7-44b5-a463-93386779ab63" providerId="ADAL" clId="{38956B22-617A-4927-94EB-27C37DF424E1}" dt="2021-06-01T10:25:53.248" v="565" actId="478"/>
          <ac:picMkLst>
            <pc:docMk/>
            <pc:sldMk cId="443161777" sldId="297"/>
            <ac:picMk id="3" creationId="{5E7B7F93-C2B6-486A-A6A5-3DD4F9B1B710}"/>
          </ac:picMkLst>
        </pc:picChg>
        <pc:picChg chg="add del mod">
          <ac:chgData name="Ben Nienhuis" userId="2c6c04f1-77c7-44b5-a463-93386779ab63" providerId="ADAL" clId="{38956B22-617A-4927-94EB-27C37DF424E1}" dt="2021-06-01T10:40:11.928" v="592" actId="478"/>
          <ac:picMkLst>
            <pc:docMk/>
            <pc:sldMk cId="443161777" sldId="297"/>
            <ac:picMk id="4" creationId="{B763DD8F-B548-4A90-BAAE-929E8AD8D7CB}"/>
          </ac:picMkLst>
        </pc:picChg>
        <pc:picChg chg="add del mod">
          <ac:chgData name="Ben Nienhuis" userId="2c6c04f1-77c7-44b5-a463-93386779ab63" providerId="ADAL" clId="{38956B22-617A-4927-94EB-27C37DF424E1}" dt="2021-06-01T10:40:09.468" v="591" actId="478"/>
          <ac:picMkLst>
            <pc:docMk/>
            <pc:sldMk cId="443161777" sldId="297"/>
            <ac:picMk id="6" creationId="{30A8BA69-6A86-4579-B5DE-0DC8285A8BBE}"/>
          </ac:picMkLst>
        </pc:picChg>
        <pc:picChg chg="add mod">
          <ac:chgData name="Ben Nienhuis" userId="2c6c04f1-77c7-44b5-a463-93386779ab63" providerId="ADAL" clId="{38956B22-617A-4927-94EB-27C37DF424E1}" dt="2021-06-01T10:50:38.812" v="605" actId="14100"/>
          <ac:picMkLst>
            <pc:docMk/>
            <pc:sldMk cId="443161777" sldId="297"/>
            <ac:picMk id="7" creationId="{0399B0BF-9D17-46B1-9909-018FA1FAB07B}"/>
          </ac:picMkLst>
        </pc:picChg>
      </pc:sldChg>
      <pc:sldChg chg="add del">
        <pc:chgData name="Ben Nienhuis" userId="2c6c04f1-77c7-44b5-a463-93386779ab63" providerId="ADAL" clId="{38956B22-617A-4927-94EB-27C37DF424E1}" dt="2021-06-01T10:39:32.307" v="588" actId="2696"/>
        <pc:sldMkLst>
          <pc:docMk/>
          <pc:sldMk cId="584605176" sldId="298"/>
        </pc:sldMkLst>
      </pc:sldChg>
      <pc:sldChg chg="addSp delSp modSp add ord">
        <pc:chgData name="Ben Nienhuis" userId="2c6c04f1-77c7-44b5-a463-93386779ab63" providerId="ADAL" clId="{38956B22-617A-4927-94EB-27C37DF424E1}" dt="2021-06-01T10:46:04.649" v="600"/>
        <pc:sldMkLst>
          <pc:docMk/>
          <pc:sldMk cId="1239113460" sldId="298"/>
        </pc:sldMkLst>
        <pc:picChg chg="add mod">
          <ac:chgData name="Ben Nienhuis" userId="2c6c04f1-77c7-44b5-a463-93386779ab63" providerId="ADAL" clId="{38956B22-617A-4927-94EB-27C37DF424E1}" dt="2021-06-01T10:45:30.466" v="598"/>
          <ac:picMkLst>
            <pc:docMk/>
            <pc:sldMk cId="1239113460" sldId="298"/>
            <ac:picMk id="3" creationId="{437E0E41-D2CF-4751-9646-BC407F8E6505}"/>
          </ac:picMkLst>
        </pc:picChg>
        <pc:picChg chg="mod">
          <ac:chgData name="Ben Nienhuis" userId="2c6c04f1-77c7-44b5-a463-93386779ab63" providerId="ADAL" clId="{38956B22-617A-4927-94EB-27C37DF424E1}" dt="2021-06-01T10:45:57.867" v="599" actId="14100"/>
          <ac:picMkLst>
            <pc:docMk/>
            <pc:sldMk cId="1239113460" sldId="298"/>
            <ac:picMk id="4" creationId="{B763DD8F-B548-4A90-BAAE-929E8AD8D7CB}"/>
          </ac:picMkLst>
        </pc:picChg>
        <pc:picChg chg="del">
          <ac:chgData name="Ben Nienhuis" userId="2c6c04f1-77c7-44b5-a463-93386779ab63" providerId="ADAL" clId="{38956B22-617A-4927-94EB-27C37DF424E1}" dt="2021-06-01T10:42:48.942" v="593" actId="478"/>
          <ac:picMkLst>
            <pc:docMk/>
            <pc:sldMk cId="1239113460" sldId="298"/>
            <ac:picMk id="6" creationId="{30A8BA69-6A86-4579-B5DE-0DC8285A8BBE}"/>
          </ac:picMkLst>
        </pc:picChg>
      </pc:sldChg>
      <pc:sldChg chg="addSp delSp modSp add delAnim modAnim">
        <pc:chgData name="Ben Nienhuis" userId="2c6c04f1-77c7-44b5-a463-93386779ab63" providerId="ADAL" clId="{38956B22-617A-4927-94EB-27C37DF424E1}" dt="2021-06-01T11:18:37.542" v="701"/>
        <pc:sldMkLst>
          <pc:docMk/>
          <pc:sldMk cId="962838989" sldId="299"/>
        </pc:sldMkLst>
        <pc:picChg chg="del">
          <ac:chgData name="Ben Nienhuis" userId="2c6c04f1-77c7-44b5-a463-93386779ab63" providerId="ADAL" clId="{38956B22-617A-4927-94EB-27C37DF424E1}" dt="2021-06-01T11:07:14.170" v="650" actId="478"/>
          <ac:picMkLst>
            <pc:docMk/>
            <pc:sldMk cId="962838989" sldId="299"/>
            <ac:picMk id="3" creationId="{D644443E-D6BE-4723-9BC5-C0141B8A5B2C}"/>
          </ac:picMkLst>
        </pc:picChg>
        <pc:picChg chg="del">
          <ac:chgData name="Ben Nienhuis" userId="2c6c04f1-77c7-44b5-a463-93386779ab63" providerId="ADAL" clId="{38956B22-617A-4927-94EB-27C37DF424E1}" dt="2021-06-01T11:07:16.095" v="652" actId="478"/>
          <ac:picMkLst>
            <pc:docMk/>
            <pc:sldMk cId="962838989" sldId="299"/>
            <ac:picMk id="4" creationId="{F605A3D3-0A3A-4FFC-A0BB-EC694564F37C}"/>
          </ac:picMkLst>
        </pc:picChg>
        <pc:picChg chg="del">
          <ac:chgData name="Ben Nienhuis" userId="2c6c04f1-77c7-44b5-a463-93386779ab63" providerId="ADAL" clId="{38956B22-617A-4927-94EB-27C37DF424E1}" dt="2021-06-01T11:07:15.125" v="651" actId="478"/>
          <ac:picMkLst>
            <pc:docMk/>
            <pc:sldMk cId="962838989" sldId="299"/>
            <ac:picMk id="6" creationId="{EC963DEF-A4E4-4014-B040-C4BFB8A15776}"/>
          </ac:picMkLst>
        </pc:picChg>
        <pc:picChg chg="del">
          <ac:chgData name="Ben Nienhuis" userId="2c6c04f1-77c7-44b5-a463-93386779ab63" providerId="ADAL" clId="{38956B22-617A-4927-94EB-27C37DF424E1}" dt="2021-06-01T11:07:17.160" v="653" actId="478"/>
          <ac:picMkLst>
            <pc:docMk/>
            <pc:sldMk cId="962838989" sldId="299"/>
            <ac:picMk id="7" creationId="{B9D1CC7A-9B9D-40F4-B9DE-A69795C0C680}"/>
          </ac:picMkLst>
        </pc:picChg>
        <pc:picChg chg="add mod ord">
          <ac:chgData name="Ben Nienhuis" userId="2c6c04f1-77c7-44b5-a463-93386779ab63" providerId="ADAL" clId="{38956B22-617A-4927-94EB-27C37DF424E1}" dt="2021-06-01T11:12:54.067" v="674" actId="167"/>
          <ac:picMkLst>
            <pc:docMk/>
            <pc:sldMk cId="962838989" sldId="299"/>
            <ac:picMk id="8" creationId="{64296284-1F68-429C-AA77-1149540CD60E}"/>
          </ac:picMkLst>
        </pc:picChg>
        <pc:picChg chg="add mod">
          <ac:chgData name="Ben Nienhuis" userId="2c6c04f1-77c7-44b5-a463-93386779ab63" providerId="ADAL" clId="{38956B22-617A-4927-94EB-27C37DF424E1}" dt="2021-06-01T11:12:48.433" v="672" actId="14100"/>
          <ac:picMkLst>
            <pc:docMk/>
            <pc:sldMk cId="962838989" sldId="299"/>
            <ac:picMk id="9" creationId="{1CD38887-BAFC-45E2-8530-77ADE0D51EA1}"/>
          </ac:picMkLst>
        </pc:picChg>
      </pc:sldChg>
      <pc:sldChg chg="add del">
        <pc:chgData name="Ben Nienhuis" userId="2c6c04f1-77c7-44b5-a463-93386779ab63" providerId="ADAL" clId="{38956B22-617A-4927-94EB-27C37DF424E1}" dt="2021-06-01T10:39:31.235" v="587" actId="2696"/>
        <pc:sldMkLst>
          <pc:docMk/>
          <pc:sldMk cId="3057292181" sldId="299"/>
        </pc:sldMkLst>
      </pc:sldChg>
      <pc:sldChg chg="add del">
        <pc:chgData name="Ben Nienhuis" userId="2c6c04f1-77c7-44b5-a463-93386779ab63" providerId="ADAL" clId="{38956B22-617A-4927-94EB-27C37DF424E1}" dt="2021-06-01T10:39:30.782" v="586" actId="2696"/>
        <pc:sldMkLst>
          <pc:docMk/>
          <pc:sldMk cId="221570634" sldId="300"/>
        </pc:sldMkLst>
      </pc:sldChg>
      <pc:sldChg chg="addSp modSp add modAnim">
        <pc:chgData name="Ben Nienhuis" userId="2c6c04f1-77c7-44b5-a463-93386779ab63" providerId="ADAL" clId="{38956B22-617A-4927-94EB-27C37DF424E1}" dt="2021-06-01T11:18:35.292" v="700"/>
        <pc:sldMkLst>
          <pc:docMk/>
          <pc:sldMk cId="3166761794" sldId="300"/>
        </pc:sldMkLst>
        <pc:picChg chg="add mod">
          <ac:chgData name="Ben Nienhuis" userId="2c6c04f1-77c7-44b5-a463-93386779ab63" providerId="ADAL" clId="{38956B22-617A-4927-94EB-27C37DF424E1}" dt="2021-06-01T11:14:37.586" v="680" actId="1076"/>
          <ac:picMkLst>
            <pc:docMk/>
            <pc:sldMk cId="3166761794" sldId="300"/>
            <ac:picMk id="3" creationId="{2565F8E2-F1DC-480F-9318-A83B0CBD9E82}"/>
          </ac:picMkLst>
        </pc:picChg>
        <pc:picChg chg="add mod">
          <ac:chgData name="Ben Nienhuis" userId="2c6c04f1-77c7-44b5-a463-93386779ab63" providerId="ADAL" clId="{38956B22-617A-4927-94EB-27C37DF424E1}" dt="2021-06-01T11:14:34.444" v="679" actId="1076"/>
          <ac:picMkLst>
            <pc:docMk/>
            <pc:sldMk cId="3166761794" sldId="300"/>
            <ac:picMk id="4" creationId="{E13A33B1-1C95-4138-8A71-ECDEAC412C6B}"/>
          </ac:picMkLst>
        </pc:picChg>
      </pc:sldChg>
      <pc:sldChg chg="addSp modSp add modAnim">
        <pc:chgData name="Ben Nienhuis" userId="2c6c04f1-77c7-44b5-a463-93386779ab63" providerId="ADAL" clId="{38956B22-617A-4927-94EB-27C37DF424E1}" dt="2021-06-01T11:18:28.379" v="698"/>
        <pc:sldMkLst>
          <pc:docMk/>
          <pc:sldMk cId="1619670341" sldId="301"/>
        </pc:sldMkLst>
        <pc:spChg chg="mod">
          <ac:chgData name="Ben Nienhuis" userId="2c6c04f1-77c7-44b5-a463-93386779ab63" providerId="ADAL" clId="{38956B22-617A-4927-94EB-27C37DF424E1}" dt="2021-06-01T11:18:19.011" v="695" actId="14100"/>
          <ac:spMkLst>
            <pc:docMk/>
            <pc:sldMk cId="1619670341" sldId="301"/>
            <ac:spMk id="2" creationId="{67199542-DE08-473A-87C9-61B207FFF12E}"/>
          </ac:spMkLst>
        </pc:spChg>
        <pc:picChg chg="add mod ord">
          <ac:chgData name="Ben Nienhuis" userId="2c6c04f1-77c7-44b5-a463-93386779ab63" providerId="ADAL" clId="{38956B22-617A-4927-94EB-27C37DF424E1}" dt="2021-06-01T11:17:24.007" v="689" actId="167"/>
          <ac:picMkLst>
            <pc:docMk/>
            <pc:sldMk cId="1619670341" sldId="301"/>
            <ac:picMk id="3" creationId="{9DE13D9D-55B9-4F49-9003-294859896BF6}"/>
          </ac:picMkLst>
        </pc:picChg>
        <pc:picChg chg="add mod">
          <ac:chgData name="Ben Nienhuis" userId="2c6c04f1-77c7-44b5-a463-93386779ab63" providerId="ADAL" clId="{38956B22-617A-4927-94EB-27C37DF424E1}" dt="2021-06-01T11:18:21.283" v="697" actId="1076"/>
          <ac:picMkLst>
            <pc:docMk/>
            <pc:sldMk cId="1619670341" sldId="301"/>
            <ac:picMk id="4" creationId="{47335946-B3AE-4124-A1DA-C8F7152E01E5}"/>
          </ac:picMkLst>
        </pc:picChg>
      </pc:sldChg>
      <pc:sldChg chg="add del">
        <pc:chgData name="Ben Nienhuis" userId="2c6c04f1-77c7-44b5-a463-93386779ab63" providerId="ADAL" clId="{38956B22-617A-4927-94EB-27C37DF424E1}" dt="2021-06-01T10:39:35.718" v="589" actId="2696"/>
        <pc:sldMkLst>
          <pc:docMk/>
          <pc:sldMk cId="3562261745" sldId="301"/>
        </pc:sldMkLst>
      </pc:sldChg>
      <pc:sldChg chg="addSp modSp add modAnim">
        <pc:chgData name="Ben Nienhuis" userId="2c6c04f1-77c7-44b5-a463-93386779ab63" providerId="ADAL" clId="{38956B22-617A-4927-94EB-27C37DF424E1}" dt="2021-06-01T11:20:44.899" v="710"/>
        <pc:sldMkLst>
          <pc:docMk/>
          <pc:sldMk cId="3641685622" sldId="302"/>
        </pc:sldMkLst>
        <pc:picChg chg="add mod">
          <ac:chgData name="Ben Nienhuis" userId="2c6c04f1-77c7-44b5-a463-93386779ab63" providerId="ADAL" clId="{38956B22-617A-4927-94EB-27C37DF424E1}" dt="2021-06-01T11:19:23.980" v="705" actId="1076"/>
          <ac:picMkLst>
            <pc:docMk/>
            <pc:sldMk cId="3641685622" sldId="302"/>
            <ac:picMk id="3" creationId="{3212D95C-4993-4229-9E27-2F5B6BAB67CA}"/>
          </ac:picMkLst>
        </pc:picChg>
        <pc:picChg chg="add mod">
          <ac:chgData name="Ben Nienhuis" userId="2c6c04f1-77c7-44b5-a463-93386779ab63" providerId="ADAL" clId="{38956B22-617A-4927-94EB-27C37DF424E1}" dt="2021-06-01T11:20:31.084" v="709" actId="14100"/>
          <ac:picMkLst>
            <pc:docMk/>
            <pc:sldMk cId="3641685622" sldId="302"/>
            <ac:picMk id="4" creationId="{2D12A43D-20CA-407E-96BF-F5494594C239}"/>
          </ac:picMkLst>
        </pc:picChg>
      </pc:sldChg>
      <pc:sldChg chg="addSp modSp add modAnim">
        <pc:chgData name="Ben Nienhuis" userId="2c6c04f1-77c7-44b5-a463-93386779ab63" providerId="ADAL" clId="{38956B22-617A-4927-94EB-27C37DF424E1}" dt="2021-06-01T11:23:51.507" v="716"/>
        <pc:sldMkLst>
          <pc:docMk/>
          <pc:sldMk cId="3239569484" sldId="303"/>
        </pc:sldMkLst>
        <pc:picChg chg="add mod">
          <ac:chgData name="Ben Nienhuis" userId="2c6c04f1-77c7-44b5-a463-93386779ab63" providerId="ADAL" clId="{38956B22-617A-4927-94EB-27C37DF424E1}" dt="2021-06-01T11:23:48.340" v="715" actId="1076"/>
          <ac:picMkLst>
            <pc:docMk/>
            <pc:sldMk cId="3239569484" sldId="303"/>
            <ac:picMk id="3" creationId="{2E00874E-698D-4D8E-9089-9FAD9CA37B4C}"/>
          </ac:picMkLst>
        </pc:picChg>
        <pc:picChg chg="add mod">
          <ac:chgData name="Ben Nienhuis" userId="2c6c04f1-77c7-44b5-a463-93386779ab63" providerId="ADAL" clId="{38956B22-617A-4927-94EB-27C37DF424E1}" dt="2021-06-01T11:23:44.900" v="714" actId="1076"/>
          <ac:picMkLst>
            <pc:docMk/>
            <pc:sldMk cId="3239569484" sldId="303"/>
            <ac:picMk id="4" creationId="{87EFE12D-DAA2-4C04-9520-2127B2AA2137}"/>
          </ac:picMkLst>
        </pc:picChg>
      </pc:sldChg>
      <pc:sldChg chg="addSp modSp add ord modAnim">
        <pc:chgData name="Ben Nienhuis" userId="2c6c04f1-77c7-44b5-a463-93386779ab63" providerId="ADAL" clId="{38956B22-617A-4927-94EB-27C37DF424E1}" dt="2021-06-01T11:18:32.598" v="699"/>
        <pc:sldMkLst>
          <pc:docMk/>
          <pc:sldMk cId="3721858449" sldId="304"/>
        </pc:sldMkLst>
        <pc:picChg chg="add mod">
          <ac:chgData name="Ben Nienhuis" userId="2c6c04f1-77c7-44b5-a463-93386779ab63" providerId="ADAL" clId="{38956B22-617A-4927-94EB-27C37DF424E1}" dt="2021-06-01T11:09:52.116" v="660" actId="1076"/>
          <ac:picMkLst>
            <pc:docMk/>
            <pc:sldMk cId="3721858449" sldId="304"/>
            <ac:picMk id="3" creationId="{7A4277C8-01E6-43BB-956C-7780FDE3B56A}"/>
          </ac:picMkLst>
        </pc:picChg>
        <pc:picChg chg="add mod">
          <ac:chgData name="Ben Nienhuis" userId="2c6c04f1-77c7-44b5-a463-93386779ab63" providerId="ADAL" clId="{38956B22-617A-4927-94EB-27C37DF424E1}" dt="2021-06-01T11:10:28.372" v="665" actId="1076"/>
          <ac:picMkLst>
            <pc:docMk/>
            <pc:sldMk cId="3721858449" sldId="304"/>
            <ac:picMk id="4" creationId="{15471CB9-3317-407E-ABA4-31179687A85A}"/>
          </ac:picMkLst>
        </pc:picChg>
      </pc:sldChg>
      <pc:sldMasterChg chg="delSldLayout">
        <pc:chgData name="Ben Nienhuis" userId="2c6c04f1-77c7-44b5-a463-93386779ab63" providerId="ADAL" clId="{38956B22-617A-4927-94EB-27C37DF424E1}" dt="2021-06-01T08:46:34.136" v="71" actId="2696"/>
        <pc:sldMasterMkLst>
          <pc:docMk/>
          <pc:sldMasterMk cId="625692762" sldId="2147483648"/>
        </pc:sldMasterMkLst>
        <pc:sldLayoutChg chg="del">
          <pc:chgData name="Ben Nienhuis" userId="2c6c04f1-77c7-44b5-a463-93386779ab63" providerId="ADAL" clId="{38956B22-617A-4927-94EB-27C37DF424E1}" dt="2021-06-01T08:46:34.136" v="71" actId="2696"/>
          <pc:sldLayoutMkLst>
            <pc:docMk/>
            <pc:sldMasterMk cId="625692762" sldId="2147483648"/>
            <pc:sldLayoutMk cId="39591286" sldId="214748365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1-6-2021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FFEC1-963D-4FF3-A785-3D0BD605ABA9}" type="datetimeFigureOut">
              <a:rPr lang="nl-NL" smtClean="0"/>
              <a:t>1-6-2021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F229-B644-4CFE-B576-EC4ADB9198BD}" type="slidenum">
              <a:rPr lang="nl-NL" smtClean="0"/>
              <a:t>‹nr.›</a:t>
            </a:fld>
            <a:endParaRPr lang="nl-NL"/>
          </a:p>
        </p:txBody>
      </p:sp>
    </p:spTree>
    <p:extLst>
      <p:ext uri="{BB962C8B-B14F-4D97-AF65-F5344CB8AC3E}">
        <p14:creationId xmlns:p14="http://schemas.microsoft.com/office/powerpoint/2010/main" val="137732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r>
              <a:rPr lang="nl-NL"/>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a:t>Klik op het pictogram in het midden om een achtergrondafbeelding toe te voegen (19,05 x 27 cm). </a:t>
            </a:r>
            <a:br>
              <a:rPr lang="nl-NL"/>
            </a:b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a:t>Klik op het pictogram in het midden om een afbeelding toe te voegen (19,05 x 10 cm).</a:t>
            </a:r>
            <a:r>
              <a:rPr lang="nl-NL" sz="1600"/>
              <a:t> </a:t>
            </a:r>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a:t>Tweede niveau</a:t>
            </a:r>
          </a:p>
          <a:p>
            <a:pPr lvl="2"/>
            <a:r>
              <a:rPr lang="nl-NL"/>
              <a:t>Derde niveau</a:t>
            </a:r>
          </a:p>
          <a:p>
            <a:pPr lvl="3"/>
            <a:r>
              <a:rPr lang="nl-NL"/>
              <a:t>Vierde niveau</a:t>
            </a:r>
          </a:p>
          <a:p>
            <a:pPr lvl="4"/>
            <a:r>
              <a:rPr lang="nl-NL"/>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QZQ09OYdki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8y2yThIe06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Q6C8EqjOP0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ZW_mTJDYto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oyalbrinkman.nl/search?q=kuipplanten" TargetMode="Externa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agrodearend.com/nl/producten/bind-en-bevestigingsmaterial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qIQW5Mj5ML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lantaardig.com/groenteninfo/vruchtgrzomerdossier.htm" TargetMode="External"/><Relationship Id="rId2" Type="http://schemas.openxmlformats.org/officeDocument/2006/relationships/hyperlink" Target="https://www.degroothoveniers.nl/fruitbomen-snoeien-wanneer-en-hoe/?cn-reloaded=1"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MGxrVi1ekx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https://www.youtube.com/embed/tfX0w_y1EI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 2</a:t>
            </a:r>
            <a:br>
              <a:rPr lang="nl-NL" dirty="0"/>
            </a:br>
            <a:r>
              <a:rPr lang="nl-NL" dirty="0"/>
              <a:t>Boomteelt en Glasteelt</a:t>
            </a:r>
            <a:br>
              <a:rPr lang="nl-NL" dirty="0"/>
            </a:br>
            <a:br>
              <a:rPr lang="nl-NL" dirty="0"/>
            </a:br>
            <a:r>
              <a:rPr lang="nl-NL" dirty="0"/>
              <a:t>Periode 5</a:t>
            </a:r>
            <a:br>
              <a:rPr lang="nl-NL" dirty="0"/>
            </a:br>
            <a:r>
              <a:rPr lang="nl-NL" dirty="0"/>
              <a:t>Les 2</a:t>
            </a:r>
            <a:br>
              <a:rPr lang="nl-NL" dirty="0"/>
            </a:br>
            <a:endParaRPr lang="nl-NL" dirty="0"/>
          </a:p>
        </p:txBody>
      </p:sp>
      <p:pic>
        <p:nvPicPr>
          <p:cNvPr id="4" name="Afbeelding 3">
            <a:extLst>
              <a:ext uri="{FF2B5EF4-FFF2-40B4-BE49-F238E27FC236}">
                <a16:creationId xmlns:a16="http://schemas.microsoft.com/office/drawing/2014/main" id="{8DE57F13-8160-4EED-8695-24F81E7E8296}"/>
              </a:ext>
            </a:extLst>
          </p:cNvPr>
          <p:cNvPicPr>
            <a:picLocks noChangeAspect="1"/>
          </p:cNvPicPr>
          <p:nvPr/>
        </p:nvPicPr>
        <p:blipFill>
          <a:blip r:embed="rId2"/>
          <a:stretch>
            <a:fillRect/>
          </a:stretch>
        </p:blipFill>
        <p:spPr>
          <a:xfrm>
            <a:off x="6096000" y="3589260"/>
            <a:ext cx="3827503" cy="2838449"/>
          </a:xfrm>
          <a:prstGeom prst="rect">
            <a:avLst/>
          </a:prstGeom>
        </p:spPr>
      </p:pic>
      <p:pic>
        <p:nvPicPr>
          <p:cNvPr id="8" name="Afbeelding 7">
            <a:extLst>
              <a:ext uri="{FF2B5EF4-FFF2-40B4-BE49-F238E27FC236}">
                <a16:creationId xmlns:a16="http://schemas.microsoft.com/office/drawing/2014/main" id="{2C5B99EB-CB5B-4BC6-90CE-A7365925CA74}"/>
              </a:ext>
            </a:extLst>
          </p:cNvPr>
          <p:cNvPicPr>
            <a:picLocks noChangeAspect="1"/>
          </p:cNvPicPr>
          <p:nvPr/>
        </p:nvPicPr>
        <p:blipFill>
          <a:blip r:embed="rId3"/>
          <a:stretch>
            <a:fillRect/>
          </a:stretch>
        </p:blipFill>
        <p:spPr>
          <a:xfrm>
            <a:off x="1400027" y="3589260"/>
            <a:ext cx="3959763" cy="2838450"/>
          </a:xfrm>
          <a:prstGeom prst="rect">
            <a:avLst/>
          </a:prstGeom>
        </p:spPr>
      </p:pic>
    </p:spTree>
    <p:extLst>
      <p:ext uri="{BB962C8B-B14F-4D97-AF65-F5344CB8AC3E}">
        <p14:creationId xmlns:p14="http://schemas.microsoft.com/office/powerpoint/2010/main" val="35888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D79BFD5D-4033-4077-99F5-EE26A23FE231}"/>
              </a:ext>
            </a:extLst>
          </p:cNvPr>
          <p:cNvSpPr/>
          <p:nvPr/>
        </p:nvSpPr>
        <p:spPr>
          <a:xfrm>
            <a:off x="368619" y="2337642"/>
            <a:ext cx="9703847" cy="1938992"/>
          </a:xfrm>
          <a:prstGeom prst="rect">
            <a:avLst/>
          </a:prstGeom>
        </p:spPr>
        <p:txBody>
          <a:bodyPr wrap="square">
            <a:spAutoFit/>
          </a:bodyPr>
          <a:lstStyle/>
          <a:p>
            <a:r>
              <a:rPr lang="nl-NL" sz="2000" dirty="0"/>
              <a:t>De verjongings- of </a:t>
            </a:r>
            <a:r>
              <a:rPr lang="nl-NL" sz="2000" dirty="0" err="1"/>
              <a:t>onderhoudssnoei</a:t>
            </a:r>
            <a:r>
              <a:rPr lang="nl-NL" sz="2000" dirty="0"/>
              <a:t> van een betreft het doorknippen van stengels van allerlei dikten, van het toppen van jonge scheuten tot het verwijderen van oude takken. </a:t>
            </a:r>
          </a:p>
          <a:p>
            <a:r>
              <a:rPr lang="nl-NL" sz="2000" dirty="0"/>
              <a:t>Net als bij andere planten bestaat het primaire snoeiwerk uit het snel weghalen van dode, zieke en beschadigde delen, en van ongewenste groei als teruggelopen scheuten en wortelopslag</a:t>
            </a:r>
          </a:p>
        </p:txBody>
      </p:sp>
      <p:pic>
        <p:nvPicPr>
          <p:cNvPr id="3" name="Afbeelding 2">
            <a:extLst>
              <a:ext uri="{FF2B5EF4-FFF2-40B4-BE49-F238E27FC236}">
                <a16:creationId xmlns:a16="http://schemas.microsoft.com/office/drawing/2014/main" id="{4061B73F-7D37-419C-80BD-5FEBBAFA50DC}"/>
              </a:ext>
            </a:extLst>
          </p:cNvPr>
          <p:cNvPicPr>
            <a:picLocks noChangeAspect="1"/>
          </p:cNvPicPr>
          <p:nvPr/>
        </p:nvPicPr>
        <p:blipFill>
          <a:blip r:embed="rId2"/>
          <a:stretch>
            <a:fillRect/>
          </a:stretch>
        </p:blipFill>
        <p:spPr>
          <a:xfrm>
            <a:off x="4237013" y="4276634"/>
            <a:ext cx="2705100" cy="2247900"/>
          </a:xfrm>
          <a:prstGeom prst="rect">
            <a:avLst/>
          </a:prstGeom>
        </p:spPr>
      </p:pic>
    </p:spTree>
    <p:extLst>
      <p:ext uri="{BB962C8B-B14F-4D97-AF65-F5344CB8AC3E}">
        <p14:creationId xmlns:p14="http://schemas.microsoft.com/office/powerpoint/2010/main" val="3583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D4784A1F-1DF3-4913-B861-932660993F5F}"/>
              </a:ext>
            </a:extLst>
          </p:cNvPr>
          <p:cNvPicPr>
            <a:picLocks noRot="1" noChangeAspect="1"/>
          </p:cNvPicPr>
          <p:nvPr>
            <a:videoFile r:link="rId1"/>
          </p:nvPr>
        </p:nvPicPr>
        <p:blipFill>
          <a:blip r:embed="rId3"/>
          <a:stretch>
            <a:fillRect/>
          </a:stretch>
        </p:blipFill>
        <p:spPr>
          <a:xfrm>
            <a:off x="1789457" y="2451384"/>
            <a:ext cx="7298272" cy="4105278"/>
          </a:xfrm>
          <a:prstGeom prst="rect">
            <a:avLst/>
          </a:prstGeom>
        </p:spPr>
      </p:pic>
    </p:spTree>
    <p:extLst>
      <p:ext uri="{BB962C8B-B14F-4D97-AF65-F5344CB8AC3E}">
        <p14:creationId xmlns:p14="http://schemas.microsoft.com/office/powerpoint/2010/main" val="18183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pic>
        <p:nvPicPr>
          <p:cNvPr id="4" name="Onlinemedia 3">
            <a:hlinkClick r:id="" action="ppaction://media"/>
            <a:extLst>
              <a:ext uri="{FF2B5EF4-FFF2-40B4-BE49-F238E27FC236}">
                <a16:creationId xmlns:a16="http://schemas.microsoft.com/office/drawing/2014/main" id="{5DB1465F-3251-47C9-93B1-A0924FD7C9C2}"/>
              </a:ext>
            </a:extLst>
          </p:cNvPr>
          <p:cNvPicPr>
            <a:picLocks noRot="1" noChangeAspect="1"/>
          </p:cNvPicPr>
          <p:nvPr>
            <a:videoFile r:link="rId1"/>
          </p:nvPr>
        </p:nvPicPr>
        <p:blipFill>
          <a:blip r:embed="rId3"/>
          <a:stretch>
            <a:fillRect/>
          </a:stretch>
        </p:blipFill>
        <p:spPr>
          <a:xfrm>
            <a:off x="1858094" y="2423802"/>
            <a:ext cx="7609463" cy="4280323"/>
          </a:xfrm>
          <a:prstGeom prst="rect">
            <a:avLst/>
          </a:prstGeom>
        </p:spPr>
      </p:pic>
    </p:spTree>
    <p:extLst>
      <p:ext uri="{BB962C8B-B14F-4D97-AF65-F5344CB8AC3E}">
        <p14:creationId xmlns:p14="http://schemas.microsoft.com/office/powerpoint/2010/main" val="16144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8BC5B91C-786D-417A-B40B-D634F625E1A1}"/>
              </a:ext>
            </a:extLst>
          </p:cNvPr>
          <p:cNvPicPr>
            <a:picLocks noChangeAspect="1"/>
          </p:cNvPicPr>
          <p:nvPr/>
        </p:nvPicPr>
        <p:blipFill>
          <a:blip r:embed="rId2"/>
          <a:stretch>
            <a:fillRect/>
          </a:stretch>
        </p:blipFill>
        <p:spPr>
          <a:xfrm>
            <a:off x="755999" y="2605087"/>
            <a:ext cx="4349811" cy="2388944"/>
          </a:xfrm>
          <a:prstGeom prst="rect">
            <a:avLst/>
          </a:prstGeom>
        </p:spPr>
      </p:pic>
      <p:pic>
        <p:nvPicPr>
          <p:cNvPr id="6" name="Afbeelding 5">
            <a:extLst>
              <a:ext uri="{FF2B5EF4-FFF2-40B4-BE49-F238E27FC236}">
                <a16:creationId xmlns:a16="http://schemas.microsoft.com/office/drawing/2014/main" id="{6CC2B464-24C3-444B-B6D6-B767738F5336}"/>
              </a:ext>
            </a:extLst>
          </p:cNvPr>
          <p:cNvPicPr>
            <a:picLocks noChangeAspect="1"/>
          </p:cNvPicPr>
          <p:nvPr/>
        </p:nvPicPr>
        <p:blipFill>
          <a:blip r:embed="rId3"/>
          <a:stretch>
            <a:fillRect/>
          </a:stretch>
        </p:blipFill>
        <p:spPr>
          <a:xfrm>
            <a:off x="5782980" y="2605087"/>
            <a:ext cx="3931636" cy="2557756"/>
          </a:xfrm>
          <a:prstGeom prst="rect">
            <a:avLst/>
          </a:prstGeom>
        </p:spPr>
      </p:pic>
    </p:spTree>
    <p:extLst>
      <p:ext uri="{BB962C8B-B14F-4D97-AF65-F5344CB8AC3E}">
        <p14:creationId xmlns:p14="http://schemas.microsoft.com/office/powerpoint/2010/main" val="4664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12D2BFA-B5FD-44A4-BC61-58E5832548C7}"/>
              </a:ext>
            </a:extLst>
          </p:cNvPr>
          <p:cNvPicPr>
            <a:picLocks noChangeAspect="1"/>
          </p:cNvPicPr>
          <p:nvPr/>
        </p:nvPicPr>
        <p:blipFill>
          <a:blip r:embed="rId2"/>
          <a:stretch>
            <a:fillRect/>
          </a:stretch>
        </p:blipFill>
        <p:spPr>
          <a:xfrm>
            <a:off x="5780317" y="1882022"/>
            <a:ext cx="4744541" cy="4351339"/>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34109E76-309B-43D2-BB66-5C7BF3006C98}"/>
              </a:ext>
            </a:extLst>
          </p:cNvPr>
          <p:cNvSpPr/>
          <p:nvPr/>
        </p:nvSpPr>
        <p:spPr>
          <a:xfrm>
            <a:off x="375138" y="2626531"/>
            <a:ext cx="5299155" cy="3477875"/>
          </a:xfrm>
          <a:prstGeom prst="rect">
            <a:avLst/>
          </a:prstGeom>
        </p:spPr>
        <p:txBody>
          <a:bodyPr wrap="square">
            <a:spAutoFit/>
          </a:bodyPr>
          <a:lstStyle/>
          <a:p>
            <a:r>
              <a:rPr lang="nl-NL" sz="2000" dirty="0"/>
              <a:t>Oriënteren op stokken en aanbinden van laanbomen</a:t>
            </a:r>
          </a:p>
          <a:p>
            <a:r>
              <a:rPr lang="nl-NL" sz="2000" dirty="0"/>
              <a:t>Tegenwoordig worden er hogere eisen gesteld aan de rechtheid van bomen dan vroeger. Bomen met een knik of een niet-</a:t>
            </a:r>
            <a:r>
              <a:rPr lang="nl-NL" sz="2000" dirty="0" err="1"/>
              <a:t>rechtdoorgaande</a:t>
            </a:r>
            <a:r>
              <a:rPr lang="nl-NL" sz="2000" dirty="0"/>
              <a:t> kop behoren niet tot de beste kwaliteit en worden afgekeurd of voor een lagere prijs verkocht. Alle laanbomen worden daarom bij de groei ondersteunt met een stok of staaf. Een stok of staaf zorgt ervoor dat de boom recht groeit.</a:t>
            </a:r>
          </a:p>
        </p:txBody>
      </p:sp>
    </p:spTree>
    <p:extLst>
      <p:ext uri="{BB962C8B-B14F-4D97-AF65-F5344CB8AC3E}">
        <p14:creationId xmlns:p14="http://schemas.microsoft.com/office/powerpoint/2010/main" val="127412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41E7E825-2F2E-4030-8F8D-6ACF739B2C6E}"/>
              </a:ext>
            </a:extLst>
          </p:cNvPr>
          <p:cNvPicPr>
            <a:picLocks noRot="1" noChangeAspect="1"/>
          </p:cNvPicPr>
          <p:nvPr>
            <a:videoFile r:link="rId1"/>
          </p:nvPr>
        </p:nvPicPr>
        <p:blipFill>
          <a:blip r:embed="rId3"/>
          <a:stretch>
            <a:fillRect/>
          </a:stretch>
        </p:blipFill>
        <p:spPr>
          <a:xfrm>
            <a:off x="1367427" y="2396344"/>
            <a:ext cx="7621829" cy="4287279"/>
          </a:xfrm>
          <a:prstGeom prst="rect">
            <a:avLst/>
          </a:prstGeom>
        </p:spPr>
      </p:pic>
    </p:spTree>
    <p:extLst>
      <p:ext uri="{BB962C8B-B14F-4D97-AF65-F5344CB8AC3E}">
        <p14:creationId xmlns:p14="http://schemas.microsoft.com/office/powerpoint/2010/main" val="71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79460" y="1789985"/>
            <a:ext cx="5303520" cy="4351338"/>
          </a:xfrm>
        </p:spPr>
        <p:txBody>
          <a:bodyPr>
            <a:normAutofit/>
          </a:bodyPr>
          <a:lstStyle/>
          <a:p>
            <a:pPr indent="0">
              <a:buNone/>
            </a:pPr>
            <a:r>
              <a:rPr lang="nl-NL" dirty="0"/>
              <a:t>Les 2 Steunen</a:t>
            </a:r>
          </a:p>
          <a:p>
            <a:pPr indent="0">
              <a:buNone/>
            </a:pPr>
            <a:endParaRPr lang="nl-NL" dirty="0"/>
          </a:p>
          <a:p>
            <a:pPr indent="0">
              <a:buNone/>
            </a:pPr>
            <a:r>
              <a:rPr lang="nl-NL" sz="2000" dirty="0"/>
              <a:t>GROENTEN</a:t>
            </a:r>
          </a:p>
          <a:p>
            <a:pPr indent="0">
              <a:buNone/>
            </a:pPr>
            <a:r>
              <a:rPr lang="nl-NL" sz="2000" dirty="0"/>
              <a:t>Oriënteren op aanbinden van groentegewassen</a:t>
            </a:r>
          </a:p>
          <a:p>
            <a:pPr indent="0">
              <a:buNone/>
            </a:pPr>
            <a:r>
              <a:rPr lang="nl-NL" sz="2000" dirty="0"/>
              <a:t>Van sommige groentegewassen, zoals komkommer, tomaat en paprika, zijn de stengels niet stevig genoeg om zelfstandig omhoog te groeien. Deze planten moet je tijdens de groei in de kas aanbinden, zodat ze voldoende licht ontvangen en voldoende vruchten kunnen leveren.</a:t>
            </a:r>
          </a:p>
        </p:txBody>
      </p:sp>
      <p:pic>
        <p:nvPicPr>
          <p:cNvPr id="3" name="Afbeelding 2">
            <a:extLst>
              <a:ext uri="{FF2B5EF4-FFF2-40B4-BE49-F238E27FC236}">
                <a16:creationId xmlns:a16="http://schemas.microsoft.com/office/drawing/2014/main" id="{47D79D51-ECA8-487F-B9E4-EA39454B45BA}"/>
              </a:ext>
            </a:extLst>
          </p:cNvPr>
          <p:cNvPicPr>
            <a:picLocks noChangeAspect="1"/>
          </p:cNvPicPr>
          <p:nvPr/>
        </p:nvPicPr>
        <p:blipFill>
          <a:blip r:embed="rId2"/>
          <a:stretch>
            <a:fillRect/>
          </a:stretch>
        </p:blipFill>
        <p:spPr>
          <a:xfrm>
            <a:off x="5927187" y="1789984"/>
            <a:ext cx="4637650" cy="5026251"/>
          </a:xfrm>
          <a:prstGeom prst="rect">
            <a:avLst/>
          </a:prstGeom>
        </p:spPr>
      </p:pic>
    </p:spTree>
    <p:extLst>
      <p:ext uri="{BB962C8B-B14F-4D97-AF65-F5344CB8AC3E}">
        <p14:creationId xmlns:p14="http://schemas.microsoft.com/office/powerpoint/2010/main" val="30413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5E7B7F93-C2B6-486A-A6A5-3DD4F9B1B710}"/>
              </a:ext>
            </a:extLst>
          </p:cNvPr>
          <p:cNvPicPr>
            <a:picLocks noRot="1" noChangeAspect="1"/>
          </p:cNvPicPr>
          <p:nvPr>
            <a:videoFile r:link="rId1"/>
          </p:nvPr>
        </p:nvPicPr>
        <p:blipFill>
          <a:blip r:embed="rId3"/>
          <a:stretch>
            <a:fillRect/>
          </a:stretch>
        </p:blipFill>
        <p:spPr>
          <a:xfrm>
            <a:off x="1334086" y="2482972"/>
            <a:ext cx="7556696" cy="4250642"/>
          </a:xfrm>
          <a:prstGeom prst="rect">
            <a:avLst/>
          </a:prstGeom>
        </p:spPr>
      </p:pic>
    </p:spTree>
    <p:extLst>
      <p:ext uri="{BB962C8B-B14F-4D97-AF65-F5344CB8AC3E}">
        <p14:creationId xmlns:p14="http://schemas.microsoft.com/office/powerpoint/2010/main" val="195237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endParaRPr lang="nl-NL" dirty="0"/>
          </a:p>
          <a:p>
            <a:pPr indent="0">
              <a:buNone/>
            </a:pPr>
            <a:endParaRPr lang="nl-NL" dirty="0"/>
          </a:p>
        </p:txBody>
      </p:sp>
      <p:pic>
        <p:nvPicPr>
          <p:cNvPr id="4" name="Afbeelding 3">
            <a:hlinkClick r:id="rId2"/>
            <a:extLst>
              <a:ext uri="{FF2B5EF4-FFF2-40B4-BE49-F238E27FC236}">
                <a16:creationId xmlns:a16="http://schemas.microsoft.com/office/drawing/2014/main" id="{B763DD8F-B548-4A90-BAAE-929E8AD8D7CB}"/>
              </a:ext>
            </a:extLst>
          </p:cNvPr>
          <p:cNvPicPr>
            <a:picLocks noChangeAspect="1"/>
          </p:cNvPicPr>
          <p:nvPr/>
        </p:nvPicPr>
        <p:blipFill>
          <a:blip r:embed="rId3"/>
          <a:stretch>
            <a:fillRect/>
          </a:stretch>
        </p:blipFill>
        <p:spPr>
          <a:xfrm>
            <a:off x="6095999" y="2764587"/>
            <a:ext cx="3737318" cy="2683487"/>
          </a:xfrm>
          <a:prstGeom prst="rect">
            <a:avLst/>
          </a:prstGeom>
        </p:spPr>
      </p:pic>
      <p:pic>
        <p:nvPicPr>
          <p:cNvPr id="3" name="Afbeelding 2">
            <a:hlinkClick r:id="rId4"/>
            <a:extLst>
              <a:ext uri="{FF2B5EF4-FFF2-40B4-BE49-F238E27FC236}">
                <a16:creationId xmlns:a16="http://schemas.microsoft.com/office/drawing/2014/main" id="{437E0E41-D2CF-4751-9646-BC407F8E6505}"/>
              </a:ext>
            </a:extLst>
          </p:cNvPr>
          <p:cNvPicPr>
            <a:picLocks noChangeAspect="1"/>
          </p:cNvPicPr>
          <p:nvPr/>
        </p:nvPicPr>
        <p:blipFill>
          <a:blip r:embed="rId5"/>
          <a:stretch>
            <a:fillRect/>
          </a:stretch>
        </p:blipFill>
        <p:spPr>
          <a:xfrm>
            <a:off x="1025039" y="2764587"/>
            <a:ext cx="4312346" cy="3073505"/>
          </a:xfrm>
          <a:prstGeom prst="rect">
            <a:avLst/>
          </a:prstGeom>
        </p:spPr>
      </p:pic>
    </p:spTree>
    <p:extLst>
      <p:ext uri="{BB962C8B-B14F-4D97-AF65-F5344CB8AC3E}">
        <p14:creationId xmlns:p14="http://schemas.microsoft.com/office/powerpoint/2010/main" val="123911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Steunen</a:t>
            </a:r>
          </a:p>
          <a:p>
            <a:pPr indent="0">
              <a:buNone/>
            </a:pPr>
            <a:r>
              <a:rPr lang="nl-NL" dirty="0"/>
              <a:t>Duurzaamheid wordt steeds belangrijker</a:t>
            </a:r>
          </a:p>
          <a:p>
            <a:pPr indent="0">
              <a:buNone/>
            </a:pPr>
            <a:endParaRPr lang="nl-NL" dirty="0"/>
          </a:p>
        </p:txBody>
      </p:sp>
      <p:pic>
        <p:nvPicPr>
          <p:cNvPr id="7" name="Afbeelding 6">
            <a:extLst>
              <a:ext uri="{FF2B5EF4-FFF2-40B4-BE49-F238E27FC236}">
                <a16:creationId xmlns:a16="http://schemas.microsoft.com/office/drawing/2014/main" id="{0399B0BF-9D17-46B1-9909-018FA1FAB07B}"/>
              </a:ext>
            </a:extLst>
          </p:cNvPr>
          <p:cNvPicPr>
            <a:picLocks noChangeAspect="1"/>
          </p:cNvPicPr>
          <p:nvPr/>
        </p:nvPicPr>
        <p:blipFill>
          <a:blip r:embed="rId2"/>
          <a:stretch>
            <a:fillRect/>
          </a:stretch>
        </p:blipFill>
        <p:spPr>
          <a:xfrm>
            <a:off x="942535" y="2719928"/>
            <a:ext cx="8736037" cy="3562072"/>
          </a:xfrm>
          <a:prstGeom prst="rect">
            <a:avLst/>
          </a:prstGeom>
        </p:spPr>
      </p:pic>
    </p:spTree>
    <p:extLst>
      <p:ext uri="{BB962C8B-B14F-4D97-AF65-F5344CB8AC3E}">
        <p14:creationId xmlns:p14="http://schemas.microsoft.com/office/powerpoint/2010/main" val="4431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Alle lessen zijn op school</a:t>
            </a:r>
          </a:p>
          <a:p>
            <a:pPr indent="0">
              <a:buNone/>
            </a:pPr>
            <a:endParaRPr lang="nl-NL" dirty="0"/>
          </a:p>
          <a:p>
            <a:pPr indent="0">
              <a:buNone/>
            </a:pPr>
            <a:r>
              <a:rPr lang="nl-NL" dirty="0"/>
              <a:t>1.  (27/5) Bemesting Bescherming Bestrijding</a:t>
            </a:r>
          </a:p>
          <a:p>
            <a:pPr indent="0">
              <a:buNone/>
            </a:pPr>
            <a:r>
              <a:rPr lang="nl-NL" dirty="0"/>
              <a:t>2.  (03/6) Snoeien Steunen en Selectie project</a:t>
            </a:r>
          </a:p>
          <a:p>
            <a:pPr indent="0">
              <a:buNone/>
            </a:pPr>
            <a:r>
              <a:rPr lang="nl-NL" dirty="0"/>
              <a:t>3.  (10/6) </a:t>
            </a:r>
            <a:r>
              <a:rPr lang="nl-NL" dirty="0" err="1"/>
              <a:t>Kiemquest</a:t>
            </a:r>
            <a:r>
              <a:rPr lang="nl-NL" dirty="0"/>
              <a:t> project</a:t>
            </a:r>
          </a:p>
          <a:p>
            <a:pPr indent="0">
              <a:buNone/>
            </a:pPr>
            <a:r>
              <a:rPr lang="nl-NL" dirty="0"/>
              <a:t>4.  (17/6) </a:t>
            </a:r>
            <a:r>
              <a:rPr lang="nl-NL" dirty="0" err="1"/>
              <a:t>Kiemquest</a:t>
            </a:r>
            <a:r>
              <a:rPr lang="nl-NL" dirty="0"/>
              <a:t> project en </a:t>
            </a:r>
            <a:r>
              <a:rPr lang="nl-NL" dirty="0" err="1"/>
              <a:t>Pecha</a:t>
            </a:r>
            <a:r>
              <a:rPr lang="nl-NL" dirty="0"/>
              <a:t> </a:t>
            </a:r>
            <a:r>
              <a:rPr lang="nl-NL" dirty="0" err="1"/>
              <a:t>Kucha</a:t>
            </a:r>
            <a:r>
              <a:rPr lang="nl-NL" dirty="0"/>
              <a:t> presentatie</a:t>
            </a:r>
          </a:p>
          <a:p>
            <a:pPr indent="0">
              <a:buNone/>
            </a:pPr>
            <a:r>
              <a:rPr lang="nl-NL" dirty="0"/>
              <a:t>5.  (24/6) Toets</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E27D481C-0B53-4D72-8611-AA5867368D63}"/>
              </a:ext>
            </a:extLst>
          </p:cNvPr>
          <p:cNvPicPr>
            <a:picLocks noChangeAspect="1"/>
          </p:cNvPicPr>
          <p:nvPr/>
        </p:nvPicPr>
        <p:blipFill>
          <a:blip r:embed="rId2"/>
          <a:stretch>
            <a:fillRect/>
          </a:stretch>
        </p:blipFill>
        <p:spPr>
          <a:xfrm>
            <a:off x="3811472" y="4332849"/>
            <a:ext cx="3943016" cy="2223813"/>
          </a:xfrm>
          <a:prstGeom prst="rect">
            <a:avLst/>
          </a:prstGeom>
        </p:spPr>
      </p:pic>
    </p:spTree>
    <p:extLst>
      <p:ext uri="{BB962C8B-B14F-4D97-AF65-F5344CB8AC3E}">
        <p14:creationId xmlns:p14="http://schemas.microsoft.com/office/powerpoint/2010/main" val="38444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 en steunen</a:t>
            </a:r>
          </a:p>
          <a:p>
            <a:pPr indent="0">
              <a:buNone/>
            </a:pPr>
            <a:endParaRPr lang="nl-NL" dirty="0"/>
          </a:p>
          <a:p>
            <a:pPr indent="0">
              <a:buNone/>
            </a:pPr>
            <a:endParaRPr lang="nl-NL" dirty="0"/>
          </a:p>
          <a:p>
            <a:pPr indent="0">
              <a:buNone/>
            </a:pPr>
            <a:r>
              <a:rPr lang="nl-NL" dirty="0"/>
              <a:t>Opdracht </a:t>
            </a:r>
          </a:p>
          <a:p>
            <a:pPr indent="0">
              <a:buNone/>
            </a:pPr>
            <a:endParaRPr lang="nl-NL" dirty="0"/>
          </a:p>
          <a:p>
            <a:pPr indent="0">
              <a:buNone/>
            </a:pPr>
            <a:r>
              <a:rPr lang="nl-NL" dirty="0"/>
              <a:t>Maak nu opdracht les 2 bij bronnen</a:t>
            </a:r>
          </a:p>
          <a:p>
            <a:pPr indent="0">
              <a:buNone/>
            </a:pPr>
            <a:endParaRPr lang="nl-NL" dirty="0"/>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BB879C45-822B-40B9-B5BC-22E4F7DD7740}"/>
              </a:ext>
            </a:extLst>
          </p:cNvPr>
          <p:cNvPicPr>
            <a:picLocks noChangeAspect="1"/>
          </p:cNvPicPr>
          <p:nvPr/>
        </p:nvPicPr>
        <p:blipFill>
          <a:blip r:embed="rId2"/>
          <a:stretch>
            <a:fillRect/>
          </a:stretch>
        </p:blipFill>
        <p:spPr>
          <a:xfrm>
            <a:off x="604910" y="4243255"/>
            <a:ext cx="3207507" cy="2313407"/>
          </a:xfrm>
          <a:prstGeom prst="rect">
            <a:avLst/>
          </a:prstGeom>
        </p:spPr>
      </p:pic>
      <p:pic>
        <p:nvPicPr>
          <p:cNvPr id="7" name="Afbeelding 6">
            <a:extLst>
              <a:ext uri="{FF2B5EF4-FFF2-40B4-BE49-F238E27FC236}">
                <a16:creationId xmlns:a16="http://schemas.microsoft.com/office/drawing/2014/main" id="{EE44C95A-013D-445B-8ACD-B9EFD9BEBC71}"/>
              </a:ext>
            </a:extLst>
          </p:cNvPr>
          <p:cNvPicPr>
            <a:picLocks noChangeAspect="1"/>
          </p:cNvPicPr>
          <p:nvPr/>
        </p:nvPicPr>
        <p:blipFill>
          <a:blip r:embed="rId3"/>
          <a:stretch>
            <a:fillRect/>
          </a:stretch>
        </p:blipFill>
        <p:spPr>
          <a:xfrm>
            <a:off x="6096000" y="3548416"/>
            <a:ext cx="2679529" cy="2733583"/>
          </a:xfrm>
          <a:prstGeom prst="rect">
            <a:avLst/>
          </a:prstGeom>
        </p:spPr>
      </p:pic>
    </p:spTree>
    <p:extLst>
      <p:ext uri="{BB962C8B-B14F-4D97-AF65-F5344CB8AC3E}">
        <p14:creationId xmlns:p14="http://schemas.microsoft.com/office/powerpoint/2010/main" val="40078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D644443E-D6BE-4723-9BC5-C0141B8A5B2C}"/>
              </a:ext>
            </a:extLst>
          </p:cNvPr>
          <p:cNvPicPr>
            <a:picLocks noChangeAspect="1"/>
          </p:cNvPicPr>
          <p:nvPr/>
        </p:nvPicPr>
        <p:blipFill>
          <a:blip r:embed="rId2"/>
          <a:stretch>
            <a:fillRect/>
          </a:stretch>
        </p:blipFill>
        <p:spPr>
          <a:xfrm>
            <a:off x="338869" y="2439456"/>
            <a:ext cx="5324475" cy="1666875"/>
          </a:xfrm>
          <a:prstGeom prst="rect">
            <a:avLst/>
          </a:prstGeom>
        </p:spPr>
      </p:pic>
      <p:pic>
        <p:nvPicPr>
          <p:cNvPr id="4" name="Afbeelding 3">
            <a:extLst>
              <a:ext uri="{FF2B5EF4-FFF2-40B4-BE49-F238E27FC236}">
                <a16:creationId xmlns:a16="http://schemas.microsoft.com/office/drawing/2014/main" id="{F605A3D3-0A3A-4FFC-A0BB-EC694564F37C}"/>
              </a:ext>
            </a:extLst>
          </p:cNvPr>
          <p:cNvPicPr>
            <a:picLocks noChangeAspect="1"/>
          </p:cNvPicPr>
          <p:nvPr/>
        </p:nvPicPr>
        <p:blipFill>
          <a:blip r:embed="rId3"/>
          <a:stretch>
            <a:fillRect/>
          </a:stretch>
        </p:blipFill>
        <p:spPr>
          <a:xfrm>
            <a:off x="338869" y="4384203"/>
            <a:ext cx="5143500" cy="1638300"/>
          </a:xfrm>
          <a:prstGeom prst="rect">
            <a:avLst/>
          </a:prstGeom>
        </p:spPr>
      </p:pic>
      <p:pic>
        <p:nvPicPr>
          <p:cNvPr id="6" name="Afbeelding 5">
            <a:extLst>
              <a:ext uri="{FF2B5EF4-FFF2-40B4-BE49-F238E27FC236}">
                <a16:creationId xmlns:a16="http://schemas.microsoft.com/office/drawing/2014/main" id="{EC963DEF-A4E4-4014-B040-C4BFB8A15776}"/>
              </a:ext>
            </a:extLst>
          </p:cNvPr>
          <p:cNvPicPr>
            <a:picLocks noChangeAspect="1"/>
          </p:cNvPicPr>
          <p:nvPr/>
        </p:nvPicPr>
        <p:blipFill>
          <a:blip r:embed="rId4"/>
          <a:stretch>
            <a:fillRect/>
          </a:stretch>
        </p:blipFill>
        <p:spPr>
          <a:xfrm>
            <a:off x="6528658" y="2486170"/>
            <a:ext cx="2638425" cy="1657350"/>
          </a:xfrm>
          <a:prstGeom prst="rect">
            <a:avLst/>
          </a:prstGeom>
        </p:spPr>
      </p:pic>
      <p:pic>
        <p:nvPicPr>
          <p:cNvPr id="7" name="Afbeelding 6">
            <a:extLst>
              <a:ext uri="{FF2B5EF4-FFF2-40B4-BE49-F238E27FC236}">
                <a16:creationId xmlns:a16="http://schemas.microsoft.com/office/drawing/2014/main" id="{B9D1CC7A-9B9D-40F4-B9DE-A69795C0C680}"/>
              </a:ext>
            </a:extLst>
          </p:cNvPr>
          <p:cNvPicPr>
            <a:picLocks noChangeAspect="1"/>
          </p:cNvPicPr>
          <p:nvPr/>
        </p:nvPicPr>
        <p:blipFill>
          <a:blip r:embed="rId5"/>
          <a:stretch>
            <a:fillRect/>
          </a:stretch>
        </p:blipFill>
        <p:spPr>
          <a:xfrm>
            <a:off x="6643029" y="4615548"/>
            <a:ext cx="3897044" cy="984967"/>
          </a:xfrm>
          <a:prstGeom prst="rect">
            <a:avLst/>
          </a:prstGeom>
        </p:spPr>
      </p:pic>
    </p:spTree>
    <p:extLst>
      <p:ext uri="{BB962C8B-B14F-4D97-AF65-F5344CB8AC3E}">
        <p14:creationId xmlns:p14="http://schemas.microsoft.com/office/powerpoint/2010/main" val="39610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4296284-1F68-429C-AA77-1149540CD60E}"/>
              </a:ext>
            </a:extLst>
          </p:cNvPr>
          <p:cNvPicPr>
            <a:picLocks noChangeAspect="1"/>
          </p:cNvPicPr>
          <p:nvPr/>
        </p:nvPicPr>
        <p:blipFill>
          <a:blip r:embed="rId2"/>
          <a:stretch>
            <a:fillRect/>
          </a:stretch>
        </p:blipFill>
        <p:spPr>
          <a:xfrm>
            <a:off x="4527144" y="1513907"/>
            <a:ext cx="3137709" cy="2331849"/>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9" name="Afbeelding 8">
            <a:extLst>
              <a:ext uri="{FF2B5EF4-FFF2-40B4-BE49-F238E27FC236}">
                <a16:creationId xmlns:a16="http://schemas.microsoft.com/office/drawing/2014/main" id="{1CD38887-BAFC-45E2-8530-77ADE0D51EA1}"/>
              </a:ext>
            </a:extLst>
          </p:cNvPr>
          <p:cNvPicPr>
            <a:picLocks noChangeAspect="1"/>
          </p:cNvPicPr>
          <p:nvPr/>
        </p:nvPicPr>
        <p:blipFill>
          <a:blip r:embed="rId3"/>
          <a:stretch>
            <a:fillRect/>
          </a:stretch>
        </p:blipFill>
        <p:spPr>
          <a:xfrm>
            <a:off x="481162" y="3429000"/>
            <a:ext cx="11191875" cy="3429000"/>
          </a:xfrm>
          <a:prstGeom prst="rect">
            <a:avLst/>
          </a:prstGeom>
        </p:spPr>
      </p:pic>
    </p:spTree>
    <p:extLst>
      <p:ext uri="{BB962C8B-B14F-4D97-AF65-F5344CB8AC3E}">
        <p14:creationId xmlns:p14="http://schemas.microsoft.com/office/powerpoint/2010/main" val="96283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2565F8E2-F1DC-480F-9318-A83B0CBD9E82}"/>
              </a:ext>
            </a:extLst>
          </p:cNvPr>
          <p:cNvPicPr>
            <a:picLocks noChangeAspect="1"/>
          </p:cNvPicPr>
          <p:nvPr/>
        </p:nvPicPr>
        <p:blipFill>
          <a:blip r:embed="rId2"/>
          <a:stretch>
            <a:fillRect/>
          </a:stretch>
        </p:blipFill>
        <p:spPr>
          <a:xfrm>
            <a:off x="4424199" y="1842894"/>
            <a:ext cx="2717562" cy="1931262"/>
          </a:xfrm>
          <a:prstGeom prst="rect">
            <a:avLst/>
          </a:prstGeom>
        </p:spPr>
      </p:pic>
      <p:pic>
        <p:nvPicPr>
          <p:cNvPr id="4" name="Afbeelding 3">
            <a:extLst>
              <a:ext uri="{FF2B5EF4-FFF2-40B4-BE49-F238E27FC236}">
                <a16:creationId xmlns:a16="http://schemas.microsoft.com/office/drawing/2014/main" id="{E13A33B1-1C95-4138-8A71-ECDEAC412C6B}"/>
              </a:ext>
            </a:extLst>
          </p:cNvPr>
          <p:cNvPicPr>
            <a:picLocks noChangeAspect="1"/>
          </p:cNvPicPr>
          <p:nvPr/>
        </p:nvPicPr>
        <p:blipFill>
          <a:blip r:embed="rId3"/>
          <a:stretch>
            <a:fillRect/>
          </a:stretch>
        </p:blipFill>
        <p:spPr>
          <a:xfrm>
            <a:off x="423861" y="4049475"/>
            <a:ext cx="11344275" cy="2305050"/>
          </a:xfrm>
          <a:prstGeom prst="rect">
            <a:avLst/>
          </a:prstGeom>
        </p:spPr>
      </p:pic>
    </p:spTree>
    <p:extLst>
      <p:ext uri="{BB962C8B-B14F-4D97-AF65-F5344CB8AC3E}">
        <p14:creationId xmlns:p14="http://schemas.microsoft.com/office/powerpoint/2010/main" val="316676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7A4277C8-01E6-43BB-956C-7780FDE3B56A}"/>
              </a:ext>
            </a:extLst>
          </p:cNvPr>
          <p:cNvPicPr>
            <a:picLocks noChangeAspect="1"/>
          </p:cNvPicPr>
          <p:nvPr/>
        </p:nvPicPr>
        <p:blipFill>
          <a:blip r:embed="rId2"/>
          <a:stretch>
            <a:fillRect/>
          </a:stretch>
        </p:blipFill>
        <p:spPr>
          <a:xfrm>
            <a:off x="452436" y="4184937"/>
            <a:ext cx="11287125" cy="2371725"/>
          </a:xfrm>
          <a:prstGeom prst="rect">
            <a:avLst/>
          </a:prstGeom>
        </p:spPr>
      </p:pic>
      <p:pic>
        <p:nvPicPr>
          <p:cNvPr id="4" name="Afbeelding 3">
            <a:extLst>
              <a:ext uri="{FF2B5EF4-FFF2-40B4-BE49-F238E27FC236}">
                <a16:creationId xmlns:a16="http://schemas.microsoft.com/office/drawing/2014/main" id="{15471CB9-3317-407E-ABA4-31179687A85A}"/>
              </a:ext>
            </a:extLst>
          </p:cNvPr>
          <p:cNvPicPr>
            <a:picLocks noChangeAspect="1"/>
          </p:cNvPicPr>
          <p:nvPr/>
        </p:nvPicPr>
        <p:blipFill>
          <a:blip r:embed="rId3"/>
          <a:stretch>
            <a:fillRect/>
          </a:stretch>
        </p:blipFill>
        <p:spPr>
          <a:xfrm>
            <a:off x="4192404" y="1866168"/>
            <a:ext cx="3530760" cy="2383263"/>
          </a:xfrm>
          <a:prstGeom prst="rect">
            <a:avLst/>
          </a:prstGeom>
        </p:spPr>
      </p:pic>
    </p:spTree>
    <p:extLst>
      <p:ext uri="{BB962C8B-B14F-4D97-AF65-F5344CB8AC3E}">
        <p14:creationId xmlns:p14="http://schemas.microsoft.com/office/powerpoint/2010/main" val="372185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DE13D9D-55B9-4F49-9003-294859896BF6}"/>
              </a:ext>
            </a:extLst>
          </p:cNvPr>
          <p:cNvPicPr>
            <a:picLocks noChangeAspect="1"/>
          </p:cNvPicPr>
          <p:nvPr/>
        </p:nvPicPr>
        <p:blipFill>
          <a:blip r:embed="rId2"/>
          <a:stretch>
            <a:fillRect/>
          </a:stretch>
        </p:blipFill>
        <p:spPr>
          <a:xfrm>
            <a:off x="4513091" y="1835399"/>
            <a:ext cx="2342598" cy="1526637"/>
          </a:xfrm>
          <a:prstGeom prst="rect">
            <a:avLst/>
          </a:prstGeom>
        </p:spPr>
      </p:pic>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47335946-B3AE-4124-A1DA-C8F7152E01E5}"/>
              </a:ext>
            </a:extLst>
          </p:cNvPr>
          <p:cNvPicPr>
            <a:picLocks noChangeAspect="1"/>
          </p:cNvPicPr>
          <p:nvPr/>
        </p:nvPicPr>
        <p:blipFill>
          <a:blip r:embed="rId3"/>
          <a:stretch>
            <a:fillRect/>
          </a:stretch>
        </p:blipFill>
        <p:spPr>
          <a:xfrm>
            <a:off x="683022" y="3362036"/>
            <a:ext cx="11115675" cy="3495964"/>
          </a:xfrm>
          <a:prstGeom prst="rect">
            <a:avLst/>
          </a:prstGeom>
        </p:spPr>
      </p:pic>
    </p:spTree>
    <p:extLst>
      <p:ext uri="{BB962C8B-B14F-4D97-AF65-F5344CB8AC3E}">
        <p14:creationId xmlns:p14="http://schemas.microsoft.com/office/powerpoint/2010/main" val="161967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3212D95C-4993-4229-9E27-2F5B6BAB67CA}"/>
              </a:ext>
            </a:extLst>
          </p:cNvPr>
          <p:cNvPicPr>
            <a:picLocks noChangeAspect="1"/>
          </p:cNvPicPr>
          <p:nvPr/>
        </p:nvPicPr>
        <p:blipFill>
          <a:blip r:embed="rId2"/>
          <a:stretch>
            <a:fillRect/>
          </a:stretch>
        </p:blipFill>
        <p:spPr>
          <a:xfrm>
            <a:off x="4265574" y="1656000"/>
            <a:ext cx="2318105" cy="1515186"/>
          </a:xfrm>
          <a:prstGeom prst="rect">
            <a:avLst/>
          </a:prstGeom>
        </p:spPr>
      </p:pic>
      <p:pic>
        <p:nvPicPr>
          <p:cNvPr id="4" name="Afbeelding 3">
            <a:extLst>
              <a:ext uri="{FF2B5EF4-FFF2-40B4-BE49-F238E27FC236}">
                <a16:creationId xmlns:a16="http://schemas.microsoft.com/office/drawing/2014/main" id="{2D12A43D-20CA-407E-96BF-F5494594C239}"/>
              </a:ext>
            </a:extLst>
          </p:cNvPr>
          <p:cNvPicPr>
            <a:picLocks noChangeAspect="1"/>
          </p:cNvPicPr>
          <p:nvPr/>
        </p:nvPicPr>
        <p:blipFill>
          <a:blip r:embed="rId3"/>
          <a:stretch>
            <a:fillRect/>
          </a:stretch>
        </p:blipFill>
        <p:spPr>
          <a:xfrm>
            <a:off x="490387" y="3073027"/>
            <a:ext cx="11220450" cy="3637261"/>
          </a:xfrm>
          <a:prstGeom prst="rect">
            <a:avLst/>
          </a:prstGeom>
        </p:spPr>
      </p:pic>
    </p:spTree>
    <p:extLst>
      <p:ext uri="{BB962C8B-B14F-4D97-AF65-F5344CB8AC3E}">
        <p14:creationId xmlns:p14="http://schemas.microsoft.com/office/powerpoint/2010/main" val="364168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Selectie </a:t>
            </a:r>
            <a:r>
              <a:rPr lang="nl-NL" dirty="0" err="1"/>
              <a:t>Kiemquest</a:t>
            </a:r>
            <a:r>
              <a:rPr lang="nl-NL" dirty="0"/>
              <a:t> project</a:t>
            </a:r>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2E00874E-698D-4D8E-9089-9FAD9CA37B4C}"/>
              </a:ext>
            </a:extLst>
          </p:cNvPr>
          <p:cNvPicPr>
            <a:picLocks noChangeAspect="1"/>
          </p:cNvPicPr>
          <p:nvPr/>
        </p:nvPicPr>
        <p:blipFill>
          <a:blip r:embed="rId2"/>
          <a:stretch>
            <a:fillRect/>
          </a:stretch>
        </p:blipFill>
        <p:spPr>
          <a:xfrm>
            <a:off x="4274768" y="2487543"/>
            <a:ext cx="3895682" cy="987638"/>
          </a:xfrm>
          <a:prstGeom prst="rect">
            <a:avLst/>
          </a:prstGeom>
        </p:spPr>
      </p:pic>
      <p:pic>
        <p:nvPicPr>
          <p:cNvPr id="4" name="Afbeelding 3">
            <a:extLst>
              <a:ext uri="{FF2B5EF4-FFF2-40B4-BE49-F238E27FC236}">
                <a16:creationId xmlns:a16="http://schemas.microsoft.com/office/drawing/2014/main" id="{87EFE12D-DAA2-4C04-9520-2127B2AA2137}"/>
              </a:ext>
            </a:extLst>
          </p:cNvPr>
          <p:cNvPicPr>
            <a:picLocks noChangeAspect="1"/>
          </p:cNvPicPr>
          <p:nvPr/>
        </p:nvPicPr>
        <p:blipFill>
          <a:blip r:embed="rId3"/>
          <a:stretch>
            <a:fillRect/>
          </a:stretch>
        </p:blipFill>
        <p:spPr>
          <a:xfrm>
            <a:off x="481162" y="4106331"/>
            <a:ext cx="11172825" cy="2190750"/>
          </a:xfrm>
          <a:prstGeom prst="rect">
            <a:avLst/>
          </a:prstGeom>
        </p:spPr>
      </p:pic>
    </p:spTree>
    <p:extLst>
      <p:ext uri="{BB962C8B-B14F-4D97-AF65-F5344CB8AC3E}">
        <p14:creationId xmlns:p14="http://schemas.microsoft.com/office/powerpoint/2010/main" val="323956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err="1"/>
              <a:t>Pecha</a:t>
            </a:r>
            <a:r>
              <a:rPr lang="nl-NL" dirty="0"/>
              <a:t> </a:t>
            </a:r>
            <a:r>
              <a:rPr lang="nl-NL" dirty="0" err="1"/>
              <a:t>Kucha</a:t>
            </a:r>
            <a:r>
              <a:rPr lang="nl-NL" dirty="0"/>
              <a:t> presentatie</a:t>
            </a:r>
          </a:p>
          <a:p>
            <a:pPr indent="0">
              <a:buNone/>
            </a:pPr>
            <a:endParaRPr lang="nl-NL" dirty="0"/>
          </a:p>
          <a:p>
            <a:pPr indent="0">
              <a:buNone/>
            </a:pPr>
            <a:endParaRPr lang="nl-NL" dirty="0"/>
          </a:p>
          <a:p>
            <a:pPr indent="0">
              <a:buNone/>
            </a:pPr>
            <a:endParaRPr lang="nl-NL" dirty="0"/>
          </a:p>
        </p:txBody>
      </p:sp>
      <p:pic>
        <p:nvPicPr>
          <p:cNvPr id="3" name="Afbeelding 2">
            <a:extLst>
              <a:ext uri="{FF2B5EF4-FFF2-40B4-BE49-F238E27FC236}">
                <a16:creationId xmlns:a16="http://schemas.microsoft.com/office/drawing/2014/main" id="{8808887D-56EC-4206-B951-F1567D3626B1}"/>
              </a:ext>
            </a:extLst>
          </p:cNvPr>
          <p:cNvPicPr>
            <a:picLocks noChangeAspect="1"/>
          </p:cNvPicPr>
          <p:nvPr/>
        </p:nvPicPr>
        <p:blipFill>
          <a:blip r:embed="rId2"/>
          <a:stretch>
            <a:fillRect/>
          </a:stretch>
        </p:blipFill>
        <p:spPr>
          <a:xfrm>
            <a:off x="2910693" y="2604648"/>
            <a:ext cx="5048250" cy="3533775"/>
          </a:xfrm>
          <a:prstGeom prst="rect">
            <a:avLst/>
          </a:prstGeom>
        </p:spPr>
      </p:pic>
      <p:sp>
        <p:nvSpPr>
          <p:cNvPr id="7" name="Tekstvak 6">
            <a:extLst>
              <a:ext uri="{FF2B5EF4-FFF2-40B4-BE49-F238E27FC236}">
                <a16:creationId xmlns:a16="http://schemas.microsoft.com/office/drawing/2014/main" id="{3F52782C-E17F-4BB4-9D75-231FC18C741B}"/>
              </a:ext>
            </a:extLst>
          </p:cNvPr>
          <p:cNvSpPr txBox="1"/>
          <p:nvPr/>
        </p:nvSpPr>
        <p:spPr>
          <a:xfrm>
            <a:off x="8609427" y="4983425"/>
            <a:ext cx="2946665" cy="369332"/>
          </a:xfrm>
          <a:prstGeom prst="rect">
            <a:avLst/>
          </a:prstGeom>
          <a:noFill/>
        </p:spPr>
        <p:txBody>
          <a:bodyPr wrap="square" rtlCol="0">
            <a:spAutoFit/>
          </a:bodyPr>
          <a:lstStyle/>
          <a:p>
            <a:r>
              <a:rPr lang="nl-NL" dirty="0"/>
              <a:t>FORMAT KOMT LES 3</a:t>
            </a:r>
          </a:p>
        </p:txBody>
      </p:sp>
    </p:spTree>
    <p:extLst>
      <p:ext uri="{BB962C8B-B14F-4D97-AF65-F5344CB8AC3E}">
        <p14:creationId xmlns:p14="http://schemas.microsoft.com/office/powerpoint/2010/main" val="38274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B03E4EC3-6D33-4793-A986-A49A934A5BFA}"/>
              </a:ext>
            </a:extLst>
          </p:cNvPr>
          <p:cNvSpPr/>
          <p:nvPr/>
        </p:nvSpPr>
        <p:spPr>
          <a:xfrm>
            <a:off x="362103" y="2333685"/>
            <a:ext cx="9795803" cy="3754874"/>
          </a:xfrm>
          <a:prstGeom prst="rect">
            <a:avLst/>
          </a:prstGeom>
        </p:spPr>
        <p:txBody>
          <a:bodyPr wrap="square">
            <a:spAutoFit/>
          </a:bodyPr>
          <a:lstStyle/>
          <a:p>
            <a:r>
              <a:rPr lang="nl-NL" dirty="0"/>
              <a:t>Eerst groeien, Maatregelen om vertakking te bevorderen</a:t>
            </a:r>
          </a:p>
          <a:p>
            <a:r>
              <a:rPr lang="nl-NL" sz="2000" dirty="0"/>
              <a:t>Om een goed vertakte plant te krijgen, kan de plantenteler de volgende maatregelen nemen:</a:t>
            </a:r>
          </a:p>
          <a:p>
            <a:pPr marL="285750" indent="-285750">
              <a:buFont typeface="Arial" panose="020B0604020202020204" pitchFamily="34" charset="0"/>
              <a:buChar char="•"/>
            </a:pPr>
            <a:r>
              <a:rPr lang="nl-NL" sz="2000" dirty="0"/>
              <a:t>Zorgen voor een goed lichtniveau. Bij meer licht maakt de plant meer suikers aan. Dit bevordert de vertakking.</a:t>
            </a:r>
          </a:p>
          <a:p>
            <a:pPr marL="285750" indent="-285750">
              <a:buFont typeface="Arial" panose="020B0604020202020204" pitchFamily="34" charset="0"/>
              <a:buChar char="•"/>
            </a:pPr>
            <a:r>
              <a:rPr lang="nl-NL" sz="2000" dirty="0"/>
              <a:t>Zorgen voor een plantafstand waarbij de planten niet de hoogte inschieten vanwege een te lage rood/infraroodverhouding onderin het gewas.</a:t>
            </a:r>
          </a:p>
          <a:p>
            <a:pPr marL="285750" indent="-285750">
              <a:buFont typeface="Arial" panose="020B0604020202020204" pitchFamily="34" charset="0"/>
              <a:buChar char="•"/>
            </a:pPr>
            <a:r>
              <a:rPr lang="nl-NL" sz="2000" dirty="0"/>
              <a:t>Sturen met de worteltemperatuur. Een hogere worteltemperatuur leidt soms tot meer vertakking. Hoe dit precies werkt, is niet goed bekend.</a:t>
            </a:r>
          </a:p>
          <a:p>
            <a:pPr marL="285750" indent="-285750">
              <a:buFont typeface="Arial" panose="020B0604020202020204" pitchFamily="34" charset="0"/>
              <a:buChar char="•"/>
            </a:pPr>
            <a:r>
              <a:rPr lang="nl-NL" sz="2000" dirty="0"/>
              <a:t>Sturen met de luchtvochtigheid. Dit heeft vooral te maken met de vochtbalans in de plant. Als die goed is, wordt knopuitloop niet geremd.</a:t>
            </a:r>
          </a:p>
          <a:p>
            <a:pPr marL="285750" indent="-285750">
              <a:buFont typeface="Arial" panose="020B0604020202020204" pitchFamily="34" charset="0"/>
              <a:buChar char="•"/>
            </a:pPr>
            <a:r>
              <a:rPr lang="nl-NL" sz="2000" dirty="0"/>
              <a:t>Toppen om apicale dominantie op te heffen. Dan kunnen zijknoppen uitlopen.</a:t>
            </a:r>
          </a:p>
        </p:txBody>
      </p:sp>
      <p:pic>
        <p:nvPicPr>
          <p:cNvPr id="4" name="Afbeelding 3">
            <a:extLst>
              <a:ext uri="{FF2B5EF4-FFF2-40B4-BE49-F238E27FC236}">
                <a16:creationId xmlns:a16="http://schemas.microsoft.com/office/drawing/2014/main" id="{3BC16C0A-7A5D-462A-8718-F3C6EE298119}"/>
              </a:ext>
            </a:extLst>
          </p:cNvPr>
          <p:cNvPicPr>
            <a:picLocks noChangeAspect="1"/>
          </p:cNvPicPr>
          <p:nvPr/>
        </p:nvPicPr>
        <p:blipFill>
          <a:blip r:embed="rId2"/>
          <a:stretch>
            <a:fillRect/>
          </a:stretch>
        </p:blipFill>
        <p:spPr>
          <a:xfrm>
            <a:off x="9479419" y="67587"/>
            <a:ext cx="2350477" cy="2350477"/>
          </a:xfrm>
          <a:prstGeom prst="rect">
            <a:avLst/>
          </a:prstGeom>
        </p:spPr>
      </p:pic>
    </p:spTree>
    <p:extLst>
      <p:ext uri="{BB962C8B-B14F-4D97-AF65-F5344CB8AC3E}">
        <p14:creationId xmlns:p14="http://schemas.microsoft.com/office/powerpoint/2010/main" val="5416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47043ED9-29FE-4E0C-9EA2-724AB3622AD7}"/>
              </a:ext>
            </a:extLst>
          </p:cNvPr>
          <p:cNvSpPr/>
          <p:nvPr/>
        </p:nvSpPr>
        <p:spPr>
          <a:xfrm>
            <a:off x="340485" y="2588681"/>
            <a:ext cx="7931318" cy="4093428"/>
          </a:xfrm>
          <a:prstGeom prst="rect">
            <a:avLst/>
          </a:prstGeom>
        </p:spPr>
        <p:txBody>
          <a:bodyPr wrap="square">
            <a:spAutoFit/>
          </a:bodyPr>
          <a:lstStyle/>
          <a:p>
            <a:r>
              <a:rPr lang="nl-NL" sz="2000" dirty="0"/>
              <a:t>Snoeien is het verwijderen van delen van planten. Het kan hierbij gaan om kruidachtige delen bij kruidachtige planten, druiven alsook houtige delen bij struiken en bomen.</a:t>
            </a:r>
          </a:p>
          <a:p>
            <a:r>
              <a:rPr lang="nl-NL" sz="2000" dirty="0"/>
              <a:t>Bij planten die alleen op tweejarig hout bloeien moet opgepast worden met snoeien, want anders kunnen er zich geen bloemen ontwikkelen.</a:t>
            </a:r>
          </a:p>
          <a:p>
            <a:endParaRPr lang="nl-NL" sz="2000" dirty="0"/>
          </a:p>
          <a:p>
            <a:r>
              <a:rPr lang="nl-NL" sz="2000" dirty="0"/>
              <a:t>Snoeien dient meerdere doelen:</a:t>
            </a:r>
          </a:p>
          <a:p>
            <a:endParaRPr lang="nl-NL" sz="2000" dirty="0"/>
          </a:p>
          <a:p>
            <a:pPr marL="285750" indent="-285750">
              <a:buFont typeface="Arial" panose="020B0604020202020204" pitchFamily="34" charset="0"/>
              <a:buChar char="•"/>
            </a:pPr>
            <a:r>
              <a:rPr lang="nl-NL" sz="2000" dirty="0"/>
              <a:t>Het in een gewenste vorm brengen van de plant, de zogenaamde </a:t>
            </a:r>
            <a:r>
              <a:rPr lang="nl-NL" sz="2000" dirty="0" err="1"/>
              <a:t>vormsnoei</a:t>
            </a:r>
            <a:r>
              <a:rPr lang="nl-NL" sz="2000" dirty="0"/>
              <a:t>.</a:t>
            </a:r>
          </a:p>
          <a:p>
            <a:pPr marL="285750" indent="-285750">
              <a:buFont typeface="Arial" panose="020B0604020202020204" pitchFamily="34" charset="0"/>
              <a:buChar char="•"/>
            </a:pPr>
            <a:r>
              <a:rPr lang="nl-NL" sz="2000" dirty="0"/>
              <a:t>Het optimaliseren ten behoeve van een grotere vruchtenoogst.</a:t>
            </a:r>
          </a:p>
          <a:p>
            <a:pPr marL="285750" indent="-285750">
              <a:buFont typeface="Arial" panose="020B0604020202020204" pitchFamily="34" charset="0"/>
              <a:buChar char="•"/>
            </a:pPr>
            <a:r>
              <a:rPr lang="nl-NL" sz="2000" dirty="0"/>
              <a:t>Het verjongen van de plant, de zogenaamde </a:t>
            </a:r>
            <a:r>
              <a:rPr lang="nl-NL" sz="2000" dirty="0" err="1"/>
              <a:t>verjongingssnoei</a:t>
            </a:r>
            <a:r>
              <a:rPr lang="nl-NL" sz="2000" dirty="0"/>
              <a:t>.</a:t>
            </a:r>
          </a:p>
        </p:txBody>
      </p:sp>
      <p:pic>
        <p:nvPicPr>
          <p:cNvPr id="4" name="Afbeelding 3">
            <a:extLst>
              <a:ext uri="{FF2B5EF4-FFF2-40B4-BE49-F238E27FC236}">
                <a16:creationId xmlns:a16="http://schemas.microsoft.com/office/drawing/2014/main" id="{43930151-0F35-45A1-B1C3-102DA316615F}"/>
              </a:ext>
            </a:extLst>
          </p:cNvPr>
          <p:cNvPicPr>
            <a:picLocks noChangeAspect="1"/>
          </p:cNvPicPr>
          <p:nvPr/>
        </p:nvPicPr>
        <p:blipFill>
          <a:blip r:embed="rId2"/>
          <a:stretch>
            <a:fillRect/>
          </a:stretch>
        </p:blipFill>
        <p:spPr>
          <a:xfrm>
            <a:off x="8634702" y="4106331"/>
            <a:ext cx="3076135" cy="2286000"/>
          </a:xfrm>
          <a:prstGeom prst="rect">
            <a:avLst/>
          </a:prstGeom>
        </p:spPr>
      </p:pic>
    </p:spTree>
    <p:extLst>
      <p:ext uri="{BB962C8B-B14F-4D97-AF65-F5344CB8AC3E}">
        <p14:creationId xmlns:p14="http://schemas.microsoft.com/office/powerpoint/2010/main" val="618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sp>
        <p:nvSpPr>
          <p:cNvPr id="4" name="Rechthoek 3">
            <a:extLst>
              <a:ext uri="{FF2B5EF4-FFF2-40B4-BE49-F238E27FC236}">
                <a16:creationId xmlns:a16="http://schemas.microsoft.com/office/drawing/2014/main" id="{2C81BD7F-3C48-410C-B329-44830304AB13}"/>
              </a:ext>
            </a:extLst>
          </p:cNvPr>
          <p:cNvSpPr/>
          <p:nvPr/>
        </p:nvSpPr>
        <p:spPr>
          <a:xfrm>
            <a:off x="481162" y="2373311"/>
            <a:ext cx="11504512" cy="4401205"/>
          </a:xfrm>
          <a:prstGeom prst="rect">
            <a:avLst/>
          </a:prstGeom>
        </p:spPr>
        <p:txBody>
          <a:bodyPr wrap="square">
            <a:spAutoFit/>
          </a:bodyPr>
          <a:lstStyle/>
          <a:p>
            <a:r>
              <a:rPr lang="nl-NL" sz="2000" dirty="0"/>
              <a:t>VORMSNOEI Waar let je op bij het snoeien</a:t>
            </a:r>
          </a:p>
          <a:p>
            <a:r>
              <a:rPr lang="nl-NL" sz="2000" dirty="0"/>
              <a:t>Let bij het snoeien vooral op een mooie, natuurlijke vorm van de struik. Haal kruisende takken </a:t>
            </a:r>
          </a:p>
          <a:p>
            <a:r>
              <a:rPr lang="nl-NL" sz="2000" dirty="0"/>
              <a:t>weg, zorg ervoor dat de takken mooi over de struik verdeeld staan, houd het hart open </a:t>
            </a:r>
          </a:p>
          <a:p>
            <a:r>
              <a:rPr lang="nl-NL" sz="2000" dirty="0"/>
              <a:t>en neem dood hout weg.</a:t>
            </a:r>
          </a:p>
          <a:p>
            <a:r>
              <a:rPr lang="nl-NL" sz="2000" dirty="0"/>
              <a:t>Knip niet alleen een stukje aan het eind van een tak af, dun een struik liever een beetje uit. Haal bijvoorbeeld een oudere (te lange) tak helemaal weg tot de grond of vlak boven een goed ontwikkelde zijtak. Zo verjong je de struik.</a:t>
            </a:r>
          </a:p>
          <a:p>
            <a:r>
              <a:rPr lang="nl-NL" sz="2000" dirty="0"/>
              <a:t>Waar kun je nu het best knippen? Op de takken zitten knoppen (ogen), die in de lente nieuwe scheuten zullen voortbrengen. Een oog zal uitlopen in de richting waarheen het wijst. Zo kun je de groeirichting van die tak voorspellen. Snoei je vlak boven zo’n oog, dan zal dat oog de meeste groeikracht hebben en het snelst groeien. Knip boven een oog dat naar buiten wijst, zo blijft het hart van de struik open.</a:t>
            </a:r>
          </a:p>
          <a:p>
            <a:r>
              <a:rPr lang="nl-NL" sz="2000" dirty="0"/>
              <a:t>Snoeiwonden van meer dan 10 cm overgroeien niet makkelijk. Probeer dat zoveel mogelijk te voorkomen door tijdig te snoeien. </a:t>
            </a:r>
          </a:p>
        </p:txBody>
      </p:sp>
      <p:pic>
        <p:nvPicPr>
          <p:cNvPr id="3" name="Afbeelding 2">
            <a:extLst>
              <a:ext uri="{FF2B5EF4-FFF2-40B4-BE49-F238E27FC236}">
                <a16:creationId xmlns:a16="http://schemas.microsoft.com/office/drawing/2014/main" id="{EB8D4BE5-660F-49E9-8238-6745A61F5C3D}"/>
              </a:ext>
            </a:extLst>
          </p:cNvPr>
          <p:cNvPicPr>
            <a:picLocks noChangeAspect="1"/>
          </p:cNvPicPr>
          <p:nvPr/>
        </p:nvPicPr>
        <p:blipFill>
          <a:blip r:embed="rId2"/>
          <a:stretch>
            <a:fillRect/>
          </a:stretch>
        </p:blipFill>
        <p:spPr>
          <a:xfrm flipH="1">
            <a:off x="9073660" y="83484"/>
            <a:ext cx="2053884" cy="2476239"/>
          </a:xfrm>
          <a:prstGeom prst="rect">
            <a:avLst/>
          </a:prstGeom>
        </p:spPr>
      </p:pic>
    </p:spTree>
    <p:extLst>
      <p:ext uri="{BB962C8B-B14F-4D97-AF65-F5344CB8AC3E}">
        <p14:creationId xmlns:p14="http://schemas.microsoft.com/office/powerpoint/2010/main" val="33291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42A6C072-EFD8-4375-9FBD-24C173C7F6A2}"/>
              </a:ext>
            </a:extLst>
          </p:cNvPr>
          <p:cNvPicPr>
            <a:picLocks noRot="1" noChangeAspect="1"/>
          </p:cNvPicPr>
          <p:nvPr>
            <a:videoFile r:link="rId1"/>
          </p:nvPr>
        </p:nvPicPr>
        <p:blipFill>
          <a:blip r:embed="rId3"/>
          <a:stretch>
            <a:fillRect/>
          </a:stretch>
        </p:blipFill>
        <p:spPr>
          <a:xfrm>
            <a:off x="1547446" y="2394384"/>
            <a:ext cx="7399607" cy="4162278"/>
          </a:xfrm>
          <a:prstGeom prst="rect">
            <a:avLst/>
          </a:prstGeom>
        </p:spPr>
      </p:pic>
    </p:spTree>
    <p:extLst>
      <p:ext uri="{BB962C8B-B14F-4D97-AF65-F5344CB8AC3E}">
        <p14:creationId xmlns:p14="http://schemas.microsoft.com/office/powerpoint/2010/main" val="349555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a:p>
            <a:pPr indent="0">
              <a:buNone/>
            </a:pPr>
            <a:endParaRPr lang="nl-NL" dirty="0"/>
          </a:p>
        </p:txBody>
      </p:sp>
      <p:sp>
        <p:nvSpPr>
          <p:cNvPr id="3" name="Rechthoek 2">
            <a:extLst>
              <a:ext uri="{FF2B5EF4-FFF2-40B4-BE49-F238E27FC236}">
                <a16:creationId xmlns:a16="http://schemas.microsoft.com/office/drawing/2014/main" id="{2B541619-17DA-4561-A025-89A5E27CE1D0}"/>
              </a:ext>
            </a:extLst>
          </p:cNvPr>
          <p:cNvSpPr/>
          <p:nvPr/>
        </p:nvSpPr>
        <p:spPr>
          <a:xfrm>
            <a:off x="354553" y="2414340"/>
            <a:ext cx="9281816" cy="2862322"/>
          </a:xfrm>
          <a:prstGeom prst="rect">
            <a:avLst/>
          </a:prstGeom>
        </p:spPr>
        <p:txBody>
          <a:bodyPr wrap="square">
            <a:spAutoFit/>
          </a:bodyPr>
          <a:lstStyle/>
          <a:p>
            <a:r>
              <a:rPr lang="nl-NL" sz="2000" dirty="0"/>
              <a:t>Grotere vruchtenoogst</a:t>
            </a:r>
          </a:p>
          <a:p>
            <a:r>
              <a:rPr lang="nl-NL" sz="2000" dirty="0"/>
              <a:t>Er bestaan veel verschillende methoden voor de snoeien of dieven van fruitbomen en vruchtgroenten  Deze methoden hebben met elkaar gemeen dat ze erop gericht zijn de opbrengst te maximaliseren. Dit in tegenstelling tot veel snoeimethoden voor andere plantengroepen, die zijn gericht op een zo mooi mogelijk gevormde plant. Hieronder volgt meer informatie achter de link:</a:t>
            </a:r>
          </a:p>
          <a:p>
            <a:endParaRPr lang="nl-NL" sz="2000" dirty="0"/>
          </a:p>
          <a:p>
            <a:r>
              <a:rPr lang="nl-NL" sz="2000" dirty="0">
                <a:hlinkClick r:id="rId2"/>
              </a:rPr>
              <a:t>Snoeien van fruitbomen</a:t>
            </a:r>
            <a:endParaRPr lang="nl-NL" sz="2000" dirty="0"/>
          </a:p>
          <a:p>
            <a:r>
              <a:rPr lang="nl-NL" sz="2000" dirty="0">
                <a:hlinkClick r:id="rId3"/>
              </a:rPr>
              <a:t>Snoeien van vruchtgroentes</a:t>
            </a:r>
            <a:endParaRPr lang="nl-NL" sz="2000" dirty="0"/>
          </a:p>
        </p:txBody>
      </p:sp>
      <p:pic>
        <p:nvPicPr>
          <p:cNvPr id="4" name="Afbeelding 3">
            <a:extLst>
              <a:ext uri="{FF2B5EF4-FFF2-40B4-BE49-F238E27FC236}">
                <a16:creationId xmlns:a16="http://schemas.microsoft.com/office/drawing/2014/main" id="{3CA2682B-6FE2-4E59-93F5-20B514E40653}"/>
              </a:ext>
            </a:extLst>
          </p:cNvPr>
          <p:cNvPicPr>
            <a:picLocks noChangeAspect="1"/>
          </p:cNvPicPr>
          <p:nvPr/>
        </p:nvPicPr>
        <p:blipFill>
          <a:blip r:embed="rId4"/>
          <a:stretch>
            <a:fillRect/>
          </a:stretch>
        </p:blipFill>
        <p:spPr>
          <a:xfrm>
            <a:off x="6095999" y="4106331"/>
            <a:ext cx="3540370" cy="2651860"/>
          </a:xfrm>
          <a:prstGeom prst="rect">
            <a:avLst/>
          </a:prstGeom>
        </p:spPr>
      </p:pic>
    </p:spTree>
    <p:extLst>
      <p:ext uri="{BB962C8B-B14F-4D97-AF65-F5344CB8AC3E}">
        <p14:creationId xmlns:p14="http://schemas.microsoft.com/office/powerpoint/2010/main" val="31437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a:t>
            </a:r>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B915FC08-E5C7-41B9-97D2-7D4CE82FBF72}"/>
              </a:ext>
            </a:extLst>
          </p:cNvPr>
          <p:cNvPicPr>
            <a:picLocks noRot="1" noChangeAspect="1"/>
          </p:cNvPicPr>
          <p:nvPr>
            <a:videoFile r:link="rId1"/>
          </p:nvPr>
        </p:nvPicPr>
        <p:blipFill>
          <a:blip r:embed="rId3"/>
          <a:stretch>
            <a:fillRect/>
          </a:stretch>
        </p:blipFill>
        <p:spPr>
          <a:xfrm>
            <a:off x="1390357" y="2311938"/>
            <a:ext cx="7823981" cy="4400989"/>
          </a:xfrm>
          <a:prstGeom prst="rect">
            <a:avLst/>
          </a:prstGeom>
        </p:spPr>
      </p:pic>
    </p:spTree>
    <p:extLst>
      <p:ext uri="{BB962C8B-B14F-4D97-AF65-F5344CB8AC3E}">
        <p14:creationId xmlns:p14="http://schemas.microsoft.com/office/powerpoint/2010/main" val="167683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55999" y="576000"/>
            <a:ext cx="10053963" cy="1080000"/>
          </a:xfrm>
        </p:spPr>
        <p:txBody>
          <a:bodyPr>
            <a:normAutofit fontScale="90000"/>
          </a:bodyPr>
          <a:lstStyle/>
          <a:p>
            <a:pPr algn="ctr"/>
            <a:r>
              <a:rPr lang="nl-NL" dirty="0"/>
              <a:t>Verzorgen gewas2 </a:t>
            </a:r>
            <a:br>
              <a:rPr lang="nl-NL" dirty="0"/>
            </a:br>
            <a:r>
              <a:rPr lang="nl-NL" dirty="0"/>
              <a:t>Boomteelt en Glasteelt</a:t>
            </a:r>
            <a:br>
              <a:rPr lang="nl-NL" dirty="0"/>
            </a:br>
            <a:br>
              <a:rPr lang="nl-NL" dirty="0"/>
            </a:br>
            <a:br>
              <a:rPr lang="nl-NL" dirty="0"/>
            </a:br>
            <a:endParaRPr lang="nl-NL" dirty="0"/>
          </a:p>
        </p:txBody>
      </p:sp>
      <p:sp>
        <p:nvSpPr>
          <p:cNvPr id="2" name="Tijdelijke aanduiding voor inhoud 1">
            <a:extLst>
              <a:ext uri="{FF2B5EF4-FFF2-40B4-BE49-F238E27FC236}">
                <a16:creationId xmlns:a16="http://schemas.microsoft.com/office/drawing/2014/main" id="{67199542-DE08-473A-87C9-61B207FFF12E}"/>
              </a:ext>
            </a:extLst>
          </p:cNvPr>
          <p:cNvSpPr>
            <a:spLocks noGrp="1"/>
          </p:cNvSpPr>
          <p:nvPr>
            <p:ph idx="1"/>
          </p:nvPr>
        </p:nvSpPr>
        <p:spPr>
          <a:xfrm>
            <a:off x="481162" y="1930662"/>
            <a:ext cx="11229675" cy="4351338"/>
          </a:xfrm>
        </p:spPr>
        <p:txBody>
          <a:bodyPr>
            <a:normAutofit/>
          </a:bodyPr>
          <a:lstStyle/>
          <a:p>
            <a:pPr indent="0">
              <a:buNone/>
            </a:pPr>
            <a:r>
              <a:rPr lang="nl-NL" dirty="0"/>
              <a:t>Les 2 Snoeien </a:t>
            </a:r>
          </a:p>
          <a:p>
            <a:pPr indent="0">
              <a:buNone/>
            </a:pPr>
            <a:endParaRPr lang="nl-NL" dirty="0"/>
          </a:p>
          <a:p>
            <a:pPr indent="0">
              <a:buNone/>
            </a:pPr>
            <a:endParaRPr lang="nl-NL" dirty="0"/>
          </a:p>
          <a:p>
            <a:pPr indent="0">
              <a:buNone/>
            </a:pPr>
            <a:endParaRPr lang="nl-NL" dirty="0"/>
          </a:p>
        </p:txBody>
      </p:sp>
      <p:pic>
        <p:nvPicPr>
          <p:cNvPr id="3" name="Onlinemedia 2">
            <a:hlinkClick r:id="" action="ppaction://media"/>
            <a:extLst>
              <a:ext uri="{FF2B5EF4-FFF2-40B4-BE49-F238E27FC236}">
                <a16:creationId xmlns:a16="http://schemas.microsoft.com/office/drawing/2014/main" id="{B3F7C58C-5AFE-4560-8F88-7C41B3C5B437}"/>
              </a:ext>
            </a:extLst>
          </p:cNvPr>
          <p:cNvPicPr>
            <a:picLocks noRot="1" noChangeAspect="1"/>
          </p:cNvPicPr>
          <p:nvPr>
            <a:videoFile r:link="rId1"/>
          </p:nvPr>
        </p:nvPicPr>
        <p:blipFill>
          <a:blip r:embed="rId3"/>
          <a:stretch>
            <a:fillRect/>
          </a:stretch>
        </p:blipFill>
        <p:spPr>
          <a:xfrm>
            <a:off x="1562672" y="2451068"/>
            <a:ext cx="7834546" cy="4406932"/>
          </a:xfrm>
          <a:prstGeom prst="rect">
            <a:avLst/>
          </a:prstGeom>
        </p:spPr>
      </p:pic>
    </p:spTree>
    <p:extLst>
      <p:ext uri="{BB962C8B-B14F-4D97-AF65-F5344CB8AC3E}">
        <p14:creationId xmlns:p14="http://schemas.microsoft.com/office/powerpoint/2010/main" val="18794831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4974B-8F72-41D9-9F55-66A96B1AA155}">
  <ds:schemaRefs>
    <ds:schemaRef ds:uri="915d7cad-3e71-4cea-95bb-ac32222adf06"/>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82ac19c3-1cff-4f70-a585-2de21a3866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7C18920-3754-41DB-98A4-11A9C746D3AF}">
  <ds:schemaRefs>
    <ds:schemaRef ds:uri="http://schemas.microsoft.com/sharepoint/v3/contenttype/forms"/>
  </ds:schemaRefs>
</ds:datastoreItem>
</file>

<file path=customXml/itemProps3.xml><?xml version="1.0" encoding="utf-8"?>
<ds:datastoreItem xmlns:ds="http://schemas.openxmlformats.org/officeDocument/2006/customXml" ds:itemID="{80100D87-0DAD-4E50-AB14-A60B7AF20E80}"/>
</file>

<file path=docProps/app.xml><?xml version="1.0" encoding="utf-8"?>
<Properties xmlns="http://schemas.openxmlformats.org/officeDocument/2006/extended-properties" xmlns:vt="http://schemas.openxmlformats.org/officeDocument/2006/docPropsVTypes">
  <Template>Presentatie mbo zone</Template>
  <TotalTime>596</TotalTime>
  <Words>1073</Words>
  <Application>Microsoft Office PowerPoint</Application>
  <PresentationFormat>Breedbeeld</PresentationFormat>
  <Paragraphs>107</Paragraphs>
  <Slides>28</Slides>
  <Notes>0</Notes>
  <HiddenSlides>0</HiddenSlides>
  <MMClips>7</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28</vt:i4>
      </vt:variant>
    </vt:vector>
  </HeadingPairs>
  <TitlesOfParts>
    <vt:vector size="31" baseType="lpstr">
      <vt:lpstr>Arial</vt:lpstr>
      <vt:lpstr>Calibri</vt:lpstr>
      <vt:lpstr>Kantoorthema</vt:lpstr>
      <vt:lpstr>Verzorgen gewas 2 Boomteelt en Glasteelt  Periode 5 Les 2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lpstr>Verzorgen gewas2  Boomteelt en Glasteelt   </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77</cp:revision>
  <dcterms:created xsi:type="dcterms:W3CDTF">2019-04-17T12:01:32Z</dcterms:created>
  <dcterms:modified xsi:type="dcterms:W3CDTF">2021-06-01T11:40:23Z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